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3" r:id="rId6"/>
    <p:sldId id="265" r:id="rId7"/>
    <p:sldId id="318" r:id="rId8"/>
    <p:sldId id="290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91" r:id="rId27"/>
    <p:sldId id="311" r:id="rId28"/>
    <p:sldId id="312" r:id="rId29"/>
    <p:sldId id="313" r:id="rId30"/>
    <p:sldId id="314" r:id="rId31"/>
    <p:sldId id="292" r:id="rId32"/>
    <p:sldId id="315" r:id="rId33"/>
    <p:sldId id="316" r:id="rId34"/>
    <p:sldId id="317" r:id="rId35"/>
    <p:sldId id="319" r:id="rId36"/>
    <p:sldId id="289" r:id="rId37"/>
  </p:sldIdLst>
  <p:sldSz cx="24384000" cy="13716000"/>
  <p:notesSz cx="6858000" cy="9144000"/>
  <p:embeddedFontLst>
    <p:embeddedFont>
      <p:font typeface="OCRB" panose="020B0609020202020204" pitchFamily="49" charset="77"/>
      <p:regular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ExtraBold" panose="020B0606030504020204" pitchFamily="34" charset="0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Open Sans Semibold" panose="020B0606030504020204" pitchFamily="3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CCAB6-4F68-D444-84B6-9AE8EB019AAC}" v="41" dt="2023-12-19T02:35:04.0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95763"/>
  </p:normalViewPr>
  <p:slideViewPr>
    <p:cSldViewPr snapToGrid="0" snapToObjects="1">
      <p:cViewPr varScale="1">
        <p:scale>
          <a:sx n="53" d="100"/>
          <a:sy n="53" d="100"/>
        </p:scale>
        <p:origin x="1000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g Prasetyo" userId="d2bf56b7-245b-438e-9310-f7cdc03e2f43" providerId="ADAL" clId="{4EECCAB6-4F68-D444-84B6-9AE8EB019AAC}"/>
    <pc:docChg chg="undo redo custSel addSld delSld modSld sldOrd">
      <pc:chgData name="Anang Prasetyo" userId="d2bf56b7-245b-438e-9310-f7cdc03e2f43" providerId="ADAL" clId="{4EECCAB6-4F68-D444-84B6-9AE8EB019AAC}" dt="2023-12-19T02:44:42.103" v="921" actId="179"/>
      <pc:docMkLst>
        <pc:docMk/>
      </pc:docMkLst>
      <pc:sldChg chg="addSp delSp modSp mod">
        <pc:chgData name="Anang Prasetyo" userId="d2bf56b7-245b-438e-9310-f7cdc03e2f43" providerId="ADAL" clId="{4EECCAB6-4F68-D444-84B6-9AE8EB019AAC}" dt="2023-12-18T12:31:11.563" v="29" actId="14100"/>
        <pc:sldMkLst>
          <pc:docMk/>
          <pc:sldMk cId="109916884" sldId="259"/>
        </pc:sldMkLst>
        <pc:spChg chg="mod">
          <ac:chgData name="Anang Prasetyo" userId="d2bf56b7-245b-438e-9310-f7cdc03e2f43" providerId="ADAL" clId="{4EECCAB6-4F68-D444-84B6-9AE8EB019AAC}" dt="2023-12-18T12:30:36.949" v="8"/>
          <ac:spMkLst>
            <pc:docMk/>
            <pc:sldMk cId="109916884" sldId="259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4EECCAB6-4F68-D444-84B6-9AE8EB019AAC}" dt="2023-12-18T12:29:50.349" v="4" actId="478"/>
          <ac:spMkLst>
            <pc:docMk/>
            <pc:sldMk cId="109916884" sldId="259"/>
            <ac:spMk id="4" creationId="{80312603-CCE0-4F08-68B1-7B6F37C76031}"/>
          </ac:spMkLst>
        </pc:spChg>
        <pc:spChg chg="add del mod">
          <ac:chgData name="Anang Prasetyo" userId="d2bf56b7-245b-438e-9310-f7cdc03e2f43" providerId="ADAL" clId="{4EECCAB6-4F68-D444-84B6-9AE8EB019AAC}" dt="2023-12-18T12:29:56.967" v="5" actId="478"/>
          <ac:spMkLst>
            <pc:docMk/>
            <pc:sldMk cId="109916884" sldId="259"/>
            <ac:spMk id="6" creationId="{55CBD8D2-F929-353E-A295-84F87E9864B5}"/>
          </ac:spMkLst>
        </pc:spChg>
        <pc:spChg chg="del">
          <ac:chgData name="Anang Prasetyo" userId="d2bf56b7-245b-438e-9310-f7cdc03e2f43" providerId="ADAL" clId="{4EECCAB6-4F68-D444-84B6-9AE8EB019AAC}" dt="2023-12-18T12:29:49.253" v="3" actId="478"/>
          <ac:spMkLst>
            <pc:docMk/>
            <pc:sldMk cId="109916884" sldId="259"/>
            <ac:spMk id="7" creationId="{ABEDBFB7-134F-36FB-A892-C6DFA0930D48}"/>
          </ac:spMkLst>
        </pc:spChg>
        <pc:spChg chg="add mod">
          <ac:chgData name="Anang Prasetyo" userId="d2bf56b7-245b-438e-9310-f7cdc03e2f43" providerId="ADAL" clId="{4EECCAB6-4F68-D444-84B6-9AE8EB019AAC}" dt="2023-12-18T12:31:01.459" v="26" actId="14100"/>
          <ac:spMkLst>
            <pc:docMk/>
            <pc:sldMk cId="109916884" sldId="259"/>
            <ac:spMk id="8" creationId="{5333F4F1-99FA-9E93-956C-48D446A9D89E}"/>
          </ac:spMkLst>
        </pc:spChg>
        <pc:picChg chg="add mod">
          <ac:chgData name="Anang Prasetyo" userId="d2bf56b7-245b-438e-9310-f7cdc03e2f43" providerId="ADAL" clId="{4EECCAB6-4F68-D444-84B6-9AE8EB019AAC}" dt="2023-12-18T12:31:11.563" v="29" actId="14100"/>
          <ac:picMkLst>
            <pc:docMk/>
            <pc:sldMk cId="109916884" sldId="259"/>
            <ac:picMk id="9" creationId="{C9C35786-03D1-F60A-E300-536F09D4F37E}"/>
          </ac:picMkLst>
        </pc:picChg>
        <pc:picChg chg="del">
          <ac:chgData name="Anang Prasetyo" userId="d2bf56b7-245b-438e-9310-f7cdc03e2f43" providerId="ADAL" clId="{4EECCAB6-4F68-D444-84B6-9AE8EB019AAC}" dt="2023-12-18T12:29:47.397" v="1" actId="478"/>
          <ac:picMkLst>
            <pc:docMk/>
            <pc:sldMk cId="109916884" sldId="259"/>
            <ac:picMk id="12" creationId="{C5B08C81-C94C-7D64-BC79-6EA05C44EE40}"/>
          </ac:picMkLst>
        </pc:picChg>
      </pc:sldChg>
      <pc:sldChg chg="modSp mod">
        <pc:chgData name="Anang Prasetyo" userId="d2bf56b7-245b-438e-9310-f7cdc03e2f43" providerId="ADAL" clId="{4EECCAB6-4F68-D444-84B6-9AE8EB019AAC}" dt="2023-12-19T02:44:12.394" v="916"/>
        <pc:sldMkLst>
          <pc:docMk/>
          <pc:sldMk cId="1006904840" sldId="265"/>
        </pc:sldMkLst>
        <pc:spChg chg="mod">
          <ac:chgData name="Anang Prasetyo" userId="d2bf56b7-245b-438e-9310-f7cdc03e2f43" providerId="ADAL" clId="{4EECCAB6-4F68-D444-84B6-9AE8EB019AAC}" dt="2023-12-19T02:16:11.680" v="544" actId="20577"/>
          <ac:spMkLst>
            <pc:docMk/>
            <pc:sldMk cId="1006904840" sldId="265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9T02:44:12.394" v="916"/>
          <ac:spMkLst>
            <pc:docMk/>
            <pc:sldMk cId="1006904840" sldId="265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4EECCAB6-4F68-D444-84B6-9AE8EB019AAC}" dt="2023-12-19T02:16:33.312" v="557" actId="20577"/>
        <pc:sldMkLst>
          <pc:docMk/>
          <pc:sldMk cId="1534993027" sldId="289"/>
        </pc:sldMkLst>
        <pc:spChg chg="mod">
          <ac:chgData name="Anang Prasetyo" userId="d2bf56b7-245b-438e-9310-f7cdc03e2f43" providerId="ADAL" clId="{4EECCAB6-4F68-D444-84B6-9AE8EB019AAC}" dt="2023-12-19T02:16:33.312" v="557" actId="20577"/>
          <ac:spMkLst>
            <pc:docMk/>
            <pc:sldMk cId="1534993027" sldId="289"/>
            <ac:spMk id="7" creationId="{ABEDBFB7-134F-36FB-A892-C6DFA0930D48}"/>
          </ac:spMkLst>
        </pc:spChg>
      </pc:sldChg>
      <pc:sldChg chg="addSp modSp mod">
        <pc:chgData name="Anang Prasetyo" userId="d2bf56b7-245b-438e-9310-f7cdc03e2f43" providerId="ADAL" clId="{4EECCAB6-4F68-D444-84B6-9AE8EB019AAC}" dt="2023-12-18T12:54:27.906" v="438" actId="20577"/>
        <pc:sldMkLst>
          <pc:docMk/>
          <pc:sldMk cId="1996746622" sldId="290"/>
        </pc:sldMkLst>
        <pc:spChg chg="mod">
          <ac:chgData name="Anang Prasetyo" userId="d2bf56b7-245b-438e-9310-f7cdc03e2f43" providerId="ADAL" clId="{4EECCAB6-4F68-D444-84B6-9AE8EB019AAC}" dt="2023-12-18T12:54:27.906" v="438" actId="20577"/>
          <ac:spMkLst>
            <pc:docMk/>
            <pc:sldMk cId="1996746622" sldId="29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33:48.014" v="76" actId="1076"/>
          <ac:spMkLst>
            <pc:docMk/>
            <pc:sldMk cId="1996746622" sldId="290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33:58.226" v="80" actId="14100"/>
          <ac:picMkLst>
            <pc:docMk/>
            <pc:sldMk cId="1996746622" sldId="290"/>
            <ac:picMk id="4" creationId="{72755276-8914-F8A4-0B6F-245CAE5FBB36}"/>
          </ac:picMkLst>
        </pc:picChg>
      </pc:sldChg>
      <pc:sldChg chg="modSp mod">
        <pc:chgData name="Anang Prasetyo" userId="d2bf56b7-245b-438e-9310-f7cdc03e2f43" providerId="ADAL" clId="{4EECCAB6-4F68-D444-84B6-9AE8EB019AAC}" dt="2023-12-18T12:57:07.840" v="496" actId="20577"/>
        <pc:sldMkLst>
          <pc:docMk/>
          <pc:sldMk cId="405455087" sldId="291"/>
        </pc:sldMkLst>
        <pc:spChg chg="mod">
          <ac:chgData name="Anang Prasetyo" userId="d2bf56b7-245b-438e-9310-f7cdc03e2f43" providerId="ADAL" clId="{4EECCAB6-4F68-D444-84B6-9AE8EB019AAC}" dt="2023-12-18T12:54:18.655" v="437" actId="20577"/>
          <ac:spMkLst>
            <pc:docMk/>
            <pc:sldMk cId="405455087" sldId="291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7:07.840" v="496" actId="20577"/>
          <ac:spMkLst>
            <pc:docMk/>
            <pc:sldMk cId="405455087" sldId="291"/>
            <ac:spMk id="7" creationId="{ABEDBFB7-134F-36FB-A892-C6DFA0930D48}"/>
          </ac:spMkLst>
        </pc:spChg>
      </pc:sldChg>
      <pc:sldChg chg="addSp modSp mod">
        <pc:chgData name="Anang Prasetyo" userId="d2bf56b7-245b-438e-9310-f7cdc03e2f43" providerId="ADAL" clId="{4EECCAB6-4F68-D444-84B6-9AE8EB019AAC}" dt="2023-12-19T02:26:52.397" v="681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4EECCAB6-4F68-D444-84B6-9AE8EB019AAC}" dt="2023-12-18T12:59:59.214" v="529" actId="20577"/>
          <ac:spMkLst>
            <pc:docMk/>
            <pc:sldMk cId="1161241905" sldId="292"/>
            <ac:spMk id="3" creationId="{0BBB728F-003C-7D1E-53EE-5CB26723A9D1}"/>
          </ac:spMkLst>
        </pc:spChg>
        <pc:spChg chg="add mod">
          <ac:chgData name="Anang Prasetyo" userId="d2bf56b7-245b-438e-9310-f7cdc03e2f43" providerId="ADAL" clId="{4EECCAB6-4F68-D444-84B6-9AE8EB019AAC}" dt="2023-12-19T02:24:06.699" v="639" actId="20577"/>
          <ac:spMkLst>
            <pc:docMk/>
            <pc:sldMk cId="1161241905" sldId="292"/>
            <ac:spMk id="5" creationId="{EC100E58-E0B8-B411-73B2-E2ECE1290F00}"/>
          </ac:spMkLst>
        </pc:spChg>
        <pc:spChg chg="mod">
          <ac:chgData name="Anang Prasetyo" userId="d2bf56b7-245b-438e-9310-f7cdc03e2f43" providerId="ADAL" clId="{4EECCAB6-4F68-D444-84B6-9AE8EB019AAC}" dt="2023-12-19T02:22:53.616" v="619" actId="14100"/>
          <ac:spMkLst>
            <pc:docMk/>
            <pc:sldMk cId="1161241905" sldId="292"/>
            <ac:spMk id="7" creationId="{ABEDBFB7-134F-36FB-A892-C6DFA0930D48}"/>
          </ac:spMkLst>
        </pc:spChg>
        <pc:spChg chg="add mod">
          <ac:chgData name="Anang Prasetyo" userId="d2bf56b7-245b-438e-9310-f7cdc03e2f43" providerId="ADAL" clId="{4EECCAB6-4F68-D444-84B6-9AE8EB019AAC}" dt="2023-12-19T02:26:52.397" v="681" actId="20577"/>
          <ac:spMkLst>
            <pc:docMk/>
            <pc:sldMk cId="1161241905" sldId="292"/>
            <ac:spMk id="11" creationId="{22EC51F1-7CFA-DAE8-717A-5DB6A0AA75B4}"/>
          </ac:spMkLst>
        </pc:spChg>
        <pc:grpChg chg="add mod">
          <ac:chgData name="Anang Prasetyo" userId="d2bf56b7-245b-438e-9310-f7cdc03e2f43" providerId="ADAL" clId="{4EECCAB6-4F68-D444-84B6-9AE8EB019AAC}" dt="2023-12-19T02:26:31.006" v="664" actId="1076"/>
          <ac:grpSpMkLst>
            <pc:docMk/>
            <pc:sldMk cId="1161241905" sldId="292"/>
            <ac:grpSpMk id="10" creationId="{8AEB0950-D44E-7211-174D-FC46004D23C3}"/>
          </ac:grpSpMkLst>
        </pc:grpChg>
        <pc:picChg chg="add mod modCrop">
          <ac:chgData name="Anang Prasetyo" userId="d2bf56b7-245b-438e-9310-f7cdc03e2f43" providerId="ADAL" clId="{4EECCAB6-4F68-D444-84B6-9AE8EB019AAC}" dt="2023-12-19T02:23:51.570" v="625" actId="732"/>
          <ac:picMkLst>
            <pc:docMk/>
            <pc:sldMk cId="1161241905" sldId="292"/>
            <ac:picMk id="4" creationId="{E133EF76-CD53-EF3C-5CC8-5F65DF01AB5E}"/>
          </ac:picMkLst>
        </pc:picChg>
        <pc:picChg chg="add mod modCrop">
          <ac:chgData name="Anang Prasetyo" userId="d2bf56b7-245b-438e-9310-f7cdc03e2f43" providerId="ADAL" clId="{4EECCAB6-4F68-D444-84B6-9AE8EB019AAC}" dt="2023-12-19T02:23:58.485" v="626" actId="732"/>
          <ac:picMkLst>
            <pc:docMk/>
            <pc:sldMk cId="1161241905" sldId="292"/>
            <ac:picMk id="6" creationId="{6558681A-A8F2-0646-674A-DAFB160F66F7}"/>
          </ac:picMkLst>
        </pc:picChg>
        <pc:picChg chg="add mod modCrop">
          <ac:chgData name="Anang Prasetyo" userId="d2bf56b7-245b-438e-9310-f7cdc03e2f43" providerId="ADAL" clId="{4EECCAB6-4F68-D444-84B6-9AE8EB019AAC}" dt="2023-12-19T02:25:47.584" v="650" actId="732"/>
          <ac:picMkLst>
            <pc:docMk/>
            <pc:sldMk cId="1161241905" sldId="292"/>
            <ac:picMk id="8" creationId="{43AF8E5E-44CD-25A7-1617-2B99F2043671}"/>
          </ac:picMkLst>
        </pc:picChg>
        <pc:picChg chg="add mod modCrop">
          <ac:chgData name="Anang Prasetyo" userId="d2bf56b7-245b-438e-9310-f7cdc03e2f43" providerId="ADAL" clId="{4EECCAB6-4F68-D444-84B6-9AE8EB019AAC}" dt="2023-12-19T02:25:57.236" v="655" actId="1035"/>
          <ac:picMkLst>
            <pc:docMk/>
            <pc:sldMk cId="1161241905" sldId="292"/>
            <ac:picMk id="9" creationId="{4677F405-20CC-F250-824E-C78D8FFEF3D0}"/>
          </ac:picMkLst>
        </pc:picChg>
      </pc:sldChg>
      <pc:sldChg chg="modSp add mod">
        <pc:chgData name="Anang Prasetyo" userId="d2bf56b7-245b-438e-9310-f7cdc03e2f43" providerId="ADAL" clId="{4EECCAB6-4F68-D444-84B6-9AE8EB019AAC}" dt="2023-12-18T12:31:49.716" v="51" actId="207"/>
        <pc:sldMkLst>
          <pc:docMk/>
          <pc:sldMk cId="3692115390" sldId="293"/>
        </pc:sldMkLst>
        <pc:spChg chg="mod">
          <ac:chgData name="Anang Prasetyo" userId="d2bf56b7-245b-438e-9310-f7cdc03e2f43" providerId="ADAL" clId="{4EECCAB6-4F68-D444-84B6-9AE8EB019AAC}" dt="2023-12-18T12:31:49.716" v="51" actId="207"/>
          <ac:spMkLst>
            <pc:docMk/>
            <pc:sldMk cId="3692115390" sldId="293"/>
            <ac:spMk id="8" creationId="{5333F4F1-99FA-9E93-956C-48D446A9D89E}"/>
          </ac:spMkLst>
        </pc:spChg>
      </pc:sldChg>
      <pc:sldChg chg="delSp modSp add mod">
        <pc:chgData name="Anang Prasetyo" userId="d2bf56b7-245b-438e-9310-f7cdc03e2f43" providerId="ADAL" clId="{4EECCAB6-4F68-D444-84B6-9AE8EB019AAC}" dt="2023-12-18T12:35:54.359" v="115" actId="179"/>
        <pc:sldMkLst>
          <pc:docMk/>
          <pc:sldMk cId="2314909556" sldId="294"/>
        </pc:sldMkLst>
        <pc:spChg chg="mod">
          <ac:chgData name="Anang Prasetyo" userId="d2bf56b7-245b-438e-9310-f7cdc03e2f43" providerId="ADAL" clId="{4EECCAB6-4F68-D444-84B6-9AE8EB019AAC}" dt="2023-12-18T12:34:59.657" v="83" actId="2711"/>
          <ac:spMkLst>
            <pc:docMk/>
            <pc:sldMk cId="2314909556" sldId="294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35:54.359" v="115" actId="179"/>
          <ac:spMkLst>
            <pc:docMk/>
            <pc:sldMk cId="2314909556" sldId="29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35:06.834" v="84" actId="478"/>
          <ac:picMkLst>
            <pc:docMk/>
            <pc:sldMk cId="2314909556" sldId="294"/>
            <ac:picMk id="4" creationId="{72755276-8914-F8A4-0B6F-245CAE5FBB36}"/>
          </ac:picMkLst>
        </pc:picChg>
      </pc:sldChg>
      <pc:sldChg chg="modSp add mod">
        <pc:chgData name="Anang Prasetyo" userId="d2bf56b7-245b-438e-9310-f7cdc03e2f43" providerId="ADAL" clId="{4EECCAB6-4F68-D444-84B6-9AE8EB019AAC}" dt="2023-12-18T12:39:55.981" v="170" actId="255"/>
        <pc:sldMkLst>
          <pc:docMk/>
          <pc:sldMk cId="2399103984" sldId="295"/>
        </pc:sldMkLst>
        <pc:spChg chg="mod">
          <ac:chgData name="Anang Prasetyo" userId="d2bf56b7-245b-438e-9310-f7cdc03e2f43" providerId="ADAL" clId="{4EECCAB6-4F68-D444-84B6-9AE8EB019AAC}" dt="2023-12-18T12:39:55.981" v="170" actId="255"/>
          <ac:spMkLst>
            <pc:docMk/>
            <pc:sldMk cId="2399103984" sldId="295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4EECCAB6-4F68-D444-84B6-9AE8EB019AAC}" dt="2023-12-18T12:39:47.301" v="168" actId="255"/>
        <pc:sldMkLst>
          <pc:docMk/>
          <pc:sldMk cId="4287981028" sldId="296"/>
        </pc:sldMkLst>
        <pc:spChg chg="mod">
          <ac:chgData name="Anang Prasetyo" userId="d2bf56b7-245b-438e-9310-f7cdc03e2f43" providerId="ADAL" clId="{4EECCAB6-4F68-D444-84B6-9AE8EB019AAC}" dt="2023-12-18T12:39:47.301" v="168" actId="255"/>
          <ac:spMkLst>
            <pc:docMk/>
            <pc:sldMk cId="4287981028" sldId="296"/>
            <ac:spMk id="7" creationId="{ABEDBFB7-134F-36FB-A892-C6DFA0930D48}"/>
          </ac:spMkLst>
        </pc:spChg>
      </pc:sldChg>
      <pc:sldChg chg="delSp modSp add mod ord">
        <pc:chgData name="Anang Prasetyo" userId="d2bf56b7-245b-438e-9310-f7cdc03e2f43" providerId="ADAL" clId="{4EECCAB6-4F68-D444-84B6-9AE8EB019AAC}" dt="2023-12-18T12:54:33.820" v="439" actId="20577"/>
        <pc:sldMkLst>
          <pc:docMk/>
          <pc:sldMk cId="1494587499" sldId="297"/>
        </pc:sldMkLst>
        <pc:spChg chg="mod">
          <ac:chgData name="Anang Prasetyo" userId="d2bf56b7-245b-438e-9310-f7cdc03e2f43" providerId="ADAL" clId="{4EECCAB6-4F68-D444-84B6-9AE8EB019AAC}" dt="2023-12-18T12:54:33.820" v="439" actId="20577"/>
          <ac:spMkLst>
            <pc:docMk/>
            <pc:sldMk cId="1494587499" sldId="297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1:21.269" v="214" actId="179"/>
          <ac:spMkLst>
            <pc:docMk/>
            <pc:sldMk cId="1494587499" sldId="297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0:04.416" v="171" actId="478"/>
          <ac:picMkLst>
            <pc:docMk/>
            <pc:sldMk cId="1494587499" sldId="297"/>
            <ac:picMk id="4" creationId="{72755276-8914-F8A4-0B6F-245CAE5FBB36}"/>
          </ac:picMkLst>
        </pc:picChg>
      </pc:sldChg>
      <pc:sldChg chg="modSp add mod">
        <pc:chgData name="Anang Prasetyo" userId="d2bf56b7-245b-438e-9310-f7cdc03e2f43" providerId="ADAL" clId="{4EECCAB6-4F68-D444-84B6-9AE8EB019AAC}" dt="2023-12-18T12:54:37.835" v="440" actId="20577"/>
        <pc:sldMkLst>
          <pc:docMk/>
          <pc:sldMk cId="3431235375" sldId="298"/>
        </pc:sldMkLst>
        <pc:spChg chg="mod">
          <ac:chgData name="Anang Prasetyo" userId="d2bf56b7-245b-438e-9310-f7cdc03e2f43" providerId="ADAL" clId="{4EECCAB6-4F68-D444-84B6-9AE8EB019AAC}" dt="2023-12-18T12:54:37.835" v="440" actId="20577"/>
          <ac:spMkLst>
            <pc:docMk/>
            <pc:sldMk cId="3431235375" sldId="298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2:13.003" v="237" actId="1076"/>
          <ac:spMkLst>
            <pc:docMk/>
            <pc:sldMk cId="3431235375" sldId="298"/>
            <ac:spMk id="7" creationId="{ABEDBFB7-134F-36FB-A892-C6DFA0930D48}"/>
          </ac:spMkLst>
        </pc:spChg>
      </pc:sldChg>
      <pc:sldChg chg="addSp modSp add mod">
        <pc:chgData name="Anang Prasetyo" userId="d2bf56b7-245b-438e-9310-f7cdc03e2f43" providerId="ADAL" clId="{4EECCAB6-4F68-D444-84B6-9AE8EB019AAC}" dt="2023-12-18T12:54:42.515" v="441" actId="20577"/>
        <pc:sldMkLst>
          <pc:docMk/>
          <pc:sldMk cId="1756438449" sldId="299"/>
        </pc:sldMkLst>
        <pc:spChg chg="mod">
          <ac:chgData name="Anang Prasetyo" userId="d2bf56b7-245b-438e-9310-f7cdc03e2f43" providerId="ADAL" clId="{4EECCAB6-4F68-D444-84B6-9AE8EB019AAC}" dt="2023-12-18T12:43:31.254" v="255" actId="20577"/>
          <ac:spMkLst>
            <pc:docMk/>
            <pc:sldMk cId="1756438449" sldId="299"/>
            <ac:spMk id="2" creationId="{AB6F138F-EFD5-E641-E70A-BB214EFF136D}"/>
          </ac:spMkLst>
        </pc:spChg>
        <pc:spChg chg="mod">
          <ac:chgData name="Anang Prasetyo" userId="d2bf56b7-245b-438e-9310-f7cdc03e2f43" providerId="ADAL" clId="{4EECCAB6-4F68-D444-84B6-9AE8EB019AAC}" dt="2023-12-18T12:54:42.515" v="441" actId="20577"/>
          <ac:spMkLst>
            <pc:docMk/>
            <pc:sldMk cId="1756438449" sldId="299"/>
            <ac:spMk id="3" creationId="{0BBB728F-003C-7D1E-53EE-5CB26723A9D1}"/>
          </ac:spMkLst>
        </pc:spChg>
        <pc:spChg chg="add mod">
          <ac:chgData name="Anang Prasetyo" userId="d2bf56b7-245b-438e-9310-f7cdc03e2f43" providerId="ADAL" clId="{4EECCAB6-4F68-D444-84B6-9AE8EB019AAC}" dt="2023-12-18T12:44:42.789" v="276" actId="113"/>
          <ac:spMkLst>
            <pc:docMk/>
            <pc:sldMk cId="1756438449" sldId="299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4:20.694" v="269" actId="2711"/>
          <ac:spMkLst>
            <pc:docMk/>
            <pc:sldMk cId="1756438449" sldId="299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44:35.384" v="275" actId="14100"/>
          <ac:picMkLst>
            <pc:docMk/>
            <pc:sldMk cId="1756438449" sldId="299"/>
            <ac:picMk id="5" creationId="{3728EBD1-6F5E-7915-4D45-733529F2EED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46.270" v="442"/>
        <pc:sldMkLst>
          <pc:docMk/>
          <pc:sldMk cId="4030469043" sldId="300"/>
        </pc:sldMkLst>
        <pc:spChg chg="mod">
          <ac:chgData name="Anang Prasetyo" userId="d2bf56b7-245b-438e-9310-f7cdc03e2f43" providerId="ADAL" clId="{4EECCAB6-4F68-D444-84B6-9AE8EB019AAC}" dt="2023-12-18T12:54:46.270" v="442"/>
          <ac:spMkLst>
            <pc:docMk/>
            <pc:sldMk cId="4030469043" sldId="30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4:58.325" v="279" actId="113"/>
          <ac:spMkLst>
            <pc:docMk/>
            <pc:sldMk cId="4030469043" sldId="300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1:53.593" v="389" actId="2710"/>
          <ac:spMkLst>
            <pc:docMk/>
            <pc:sldMk cId="4030469043" sldId="300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5:00.721" v="280" actId="478"/>
          <ac:picMkLst>
            <pc:docMk/>
            <pc:sldMk cId="4030469043" sldId="300"/>
            <ac:picMk id="5" creationId="{3728EBD1-6F5E-7915-4D45-733529F2EED8}"/>
          </ac:picMkLst>
        </pc:picChg>
        <pc:picChg chg="add mod">
          <ac:chgData name="Anang Prasetyo" userId="d2bf56b7-245b-438e-9310-f7cdc03e2f43" providerId="ADAL" clId="{4EECCAB6-4F68-D444-84B6-9AE8EB019AAC}" dt="2023-12-18T12:45:30.824" v="292" actId="14100"/>
          <ac:picMkLst>
            <pc:docMk/>
            <pc:sldMk cId="4030469043" sldId="300"/>
            <ac:picMk id="6" creationId="{FAE5481D-1338-C16F-4C45-78B48DAC3605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49.467" v="443"/>
        <pc:sldMkLst>
          <pc:docMk/>
          <pc:sldMk cId="2280862534" sldId="301"/>
        </pc:sldMkLst>
        <pc:spChg chg="mod">
          <ac:chgData name="Anang Prasetyo" userId="d2bf56b7-245b-438e-9310-f7cdc03e2f43" providerId="ADAL" clId="{4EECCAB6-4F68-D444-84B6-9AE8EB019AAC}" dt="2023-12-18T12:54:49.467" v="443"/>
          <ac:spMkLst>
            <pc:docMk/>
            <pc:sldMk cId="2280862534" sldId="301"/>
            <ac:spMk id="3" creationId="{0BBB728F-003C-7D1E-53EE-5CB26723A9D1}"/>
          </ac:spMkLst>
        </pc:spChg>
        <pc:spChg chg="del">
          <ac:chgData name="Anang Prasetyo" userId="d2bf56b7-245b-438e-9310-f7cdc03e2f43" providerId="ADAL" clId="{4EECCAB6-4F68-D444-84B6-9AE8EB019AAC}" dt="2023-12-18T12:46:03.972" v="296" actId="478"/>
          <ac:spMkLst>
            <pc:docMk/>
            <pc:sldMk cId="2280862534" sldId="301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8T12:46:05.517" v="297"/>
          <ac:spMkLst>
            <pc:docMk/>
            <pc:sldMk cId="2280862534" sldId="301"/>
            <ac:spMk id="8" creationId="{BB13E966-4F45-47B2-87C0-7AB540D45D5E}"/>
          </ac:spMkLst>
        </pc:spChg>
        <pc:picChg chg="del">
          <ac:chgData name="Anang Prasetyo" userId="d2bf56b7-245b-438e-9310-f7cdc03e2f43" providerId="ADAL" clId="{4EECCAB6-4F68-D444-84B6-9AE8EB019AAC}" dt="2023-12-18T12:46:03.972" v="296" actId="478"/>
          <ac:picMkLst>
            <pc:docMk/>
            <pc:sldMk cId="2280862534" sldId="301"/>
            <ac:picMk id="6" creationId="{FAE5481D-1338-C16F-4C45-78B48DAC3605}"/>
          </ac:picMkLst>
        </pc:picChg>
        <pc:picChg chg="add mod">
          <ac:chgData name="Anang Prasetyo" userId="d2bf56b7-245b-438e-9310-f7cdc03e2f43" providerId="ADAL" clId="{4EECCAB6-4F68-D444-84B6-9AE8EB019AAC}" dt="2023-12-18T12:46:14.135" v="299" actId="14100"/>
          <ac:picMkLst>
            <pc:docMk/>
            <pc:sldMk cId="2280862534" sldId="301"/>
            <ac:picMk id="9" creationId="{A441DD2A-E056-ABE9-3726-4881085714F4}"/>
          </ac:picMkLst>
        </pc:picChg>
      </pc:sldChg>
      <pc:sldChg chg="addSp delSp modSp add mod ord">
        <pc:chgData name="Anang Prasetyo" userId="d2bf56b7-245b-438e-9310-f7cdc03e2f43" providerId="ADAL" clId="{4EECCAB6-4F68-D444-84B6-9AE8EB019AAC}" dt="2023-12-18T12:54:52.463" v="444"/>
        <pc:sldMkLst>
          <pc:docMk/>
          <pc:sldMk cId="3706828961" sldId="302"/>
        </pc:sldMkLst>
        <pc:spChg chg="mod">
          <ac:chgData name="Anang Prasetyo" userId="d2bf56b7-245b-438e-9310-f7cdc03e2f43" providerId="ADAL" clId="{4EECCAB6-4F68-D444-84B6-9AE8EB019AAC}" dt="2023-12-18T12:54:52.463" v="444"/>
          <ac:spMkLst>
            <pc:docMk/>
            <pc:sldMk cId="3706828961" sldId="302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6:56.948" v="313" actId="2711"/>
          <ac:spMkLst>
            <pc:docMk/>
            <pc:sldMk cId="3706828961" sldId="302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7:01.377" v="314" actId="2711"/>
          <ac:spMkLst>
            <pc:docMk/>
            <pc:sldMk cId="3706828961" sldId="302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6:35.194" v="302" actId="478"/>
          <ac:picMkLst>
            <pc:docMk/>
            <pc:sldMk cId="3706828961" sldId="302"/>
            <ac:picMk id="5" creationId="{3728EBD1-6F5E-7915-4D45-733529F2EED8}"/>
          </ac:picMkLst>
        </pc:picChg>
        <pc:picChg chg="add mod">
          <ac:chgData name="Anang Prasetyo" userId="d2bf56b7-245b-438e-9310-f7cdc03e2f43" providerId="ADAL" clId="{4EECCAB6-4F68-D444-84B6-9AE8EB019AAC}" dt="2023-12-18T12:46:41.583" v="305" actId="14100"/>
          <ac:picMkLst>
            <pc:docMk/>
            <pc:sldMk cId="3706828961" sldId="302"/>
            <ac:picMk id="6" creationId="{C06A9762-BEAF-576A-0BA8-CAF0D2CD972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55.535" v="445"/>
        <pc:sldMkLst>
          <pc:docMk/>
          <pc:sldMk cId="3326981188" sldId="303"/>
        </pc:sldMkLst>
        <pc:spChg chg="mod">
          <ac:chgData name="Anang Prasetyo" userId="d2bf56b7-245b-438e-9310-f7cdc03e2f43" providerId="ADAL" clId="{4EECCAB6-4F68-D444-84B6-9AE8EB019AAC}" dt="2023-12-18T12:54:55.535" v="445"/>
          <ac:spMkLst>
            <pc:docMk/>
            <pc:sldMk cId="3326981188" sldId="303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7:22.063" v="318" actId="113"/>
          <ac:spMkLst>
            <pc:docMk/>
            <pc:sldMk cId="3326981188" sldId="303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7:46.239" v="322" actId="1076"/>
          <ac:spMkLst>
            <pc:docMk/>
            <pc:sldMk cId="3326981188" sldId="303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8T12:48:00.083" v="328"/>
          <ac:spMkLst>
            <pc:docMk/>
            <pc:sldMk cId="3326981188" sldId="303"/>
            <ac:spMk id="8" creationId="{5AF3128F-65D9-5CE1-4E2C-0C13C0E15091}"/>
          </ac:spMkLst>
        </pc:spChg>
        <pc:picChg chg="add mod">
          <ac:chgData name="Anang Prasetyo" userId="d2bf56b7-245b-438e-9310-f7cdc03e2f43" providerId="ADAL" clId="{4EECCAB6-4F68-D444-84B6-9AE8EB019AAC}" dt="2023-12-18T12:47:53.867" v="325" actId="14100"/>
          <ac:picMkLst>
            <pc:docMk/>
            <pc:sldMk cId="3326981188" sldId="303"/>
            <ac:picMk id="5" creationId="{845382F2-A48B-8F61-2BA2-80901CA66AB3}"/>
          </ac:picMkLst>
        </pc:picChg>
        <pc:picChg chg="del">
          <ac:chgData name="Anang Prasetyo" userId="d2bf56b7-245b-438e-9310-f7cdc03e2f43" providerId="ADAL" clId="{4EECCAB6-4F68-D444-84B6-9AE8EB019AAC}" dt="2023-12-18T12:47:24.207" v="319" actId="478"/>
          <ac:picMkLst>
            <pc:docMk/>
            <pc:sldMk cId="3326981188" sldId="303"/>
            <ac:picMk id="6" creationId="{C06A9762-BEAF-576A-0BA8-CAF0D2CD972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57.826" v="446"/>
        <pc:sldMkLst>
          <pc:docMk/>
          <pc:sldMk cId="3055592594" sldId="304"/>
        </pc:sldMkLst>
        <pc:spChg chg="mod">
          <ac:chgData name="Anang Prasetyo" userId="d2bf56b7-245b-438e-9310-f7cdc03e2f43" providerId="ADAL" clId="{4EECCAB6-4F68-D444-84B6-9AE8EB019AAC}" dt="2023-12-18T12:54:57.826" v="446"/>
          <ac:spMkLst>
            <pc:docMk/>
            <pc:sldMk cId="3055592594" sldId="304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9:08.126" v="352" actId="1076"/>
          <ac:spMkLst>
            <pc:docMk/>
            <pc:sldMk cId="3055592594" sldId="304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9:04.818" v="351" actId="1076"/>
          <ac:spMkLst>
            <pc:docMk/>
            <pc:sldMk cId="3055592594" sldId="30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8:12.024" v="330" actId="478"/>
          <ac:picMkLst>
            <pc:docMk/>
            <pc:sldMk cId="3055592594" sldId="304"/>
            <ac:picMk id="5" creationId="{845382F2-A48B-8F61-2BA2-80901CA66AB3}"/>
          </ac:picMkLst>
        </pc:picChg>
        <pc:picChg chg="add mod">
          <ac:chgData name="Anang Prasetyo" userId="d2bf56b7-245b-438e-9310-f7cdc03e2f43" providerId="ADAL" clId="{4EECCAB6-4F68-D444-84B6-9AE8EB019AAC}" dt="2023-12-18T12:49:08.126" v="352" actId="1076"/>
          <ac:picMkLst>
            <pc:docMk/>
            <pc:sldMk cId="3055592594" sldId="304"/>
            <ac:picMk id="6" creationId="{33E20974-8019-30C5-51D1-D93E9D84448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1.371" v="447"/>
        <pc:sldMkLst>
          <pc:docMk/>
          <pc:sldMk cId="2938054435" sldId="305"/>
        </pc:sldMkLst>
        <pc:spChg chg="mod">
          <ac:chgData name="Anang Prasetyo" userId="d2bf56b7-245b-438e-9310-f7cdc03e2f43" providerId="ADAL" clId="{4EECCAB6-4F68-D444-84B6-9AE8EB019AAC}" dt="2023-12-18T12:55:01.371" v="447"/>
          <ac:spMkLst>
            <pc:docMk/>
            <pc:sldMk cId="2938054435" sldId="305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9:50.197" v="362" actId="20577"/>
          <ac:spMkLst>
            <pc:docMk/>
            <pc:sldMk cId="2938054435" sldId="305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0:13.828" v="369" actId="1076"/>
          <ac:spMkLst>
            <pc:docMk/>
            <pc:sldMk cId="2938054435" sldId="305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0:15.861" v="370" actId="14100"/>
          <ac:picMkLst>
            <pc:docMk/>
            <pc:sldMk cId="2938054435" sldId="305"/>
            <ac:picMk id="5" creationId="{8476FF91-9DD4-E666-0700-F58C2F6D2731}"/>
          </ac:picMkLst>
        </pc:picChg>
        <pc:picChg chg="del">
          <ac:chgData name="Anang Prasetyo" userId="d2bf56b7-245b-438e-9310-f7cdc03e2f43" providerId="ADAL" clId="{4EECCAB6-4F68-D444-84B6-9AE8EB019AAC}" dt="2023-12-18T12:49:52.718" v="363" actId="478"/>
          <ac:picMkLst>
            <pc:docMk/>
            <pc:sldMk cId="2938054435" sldId="305"/>
            <ac:picMk id="6" creationId="{33E20974-8019-30C5-51D1-D93E9D84448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4.172" v="448"/>
        <pc:sldMkLst>
          <pc:docMk/>
          <pc:sldMk cId="211453322" sldId="306"/>
        </pc:sldMkLst>
        <pc:spChg chg="mod">
          <ac:chgData name="Anang Prasetyo" userId="d2bf56b7-245b-438e-9310-f7cdc03e2f43" providerId="ADAL" clId="{4EECCAB6-4F68-D444-84B6-9AE8EB019AAC}" dt="2023-12-18T12:55:04.172" v="448"/>
          <ac:spMkLst>
            <pc:docMk/>
            <pc:sldMk cId="211453322" sldId="306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1:00.236" v="377" actId="2711"/>
          <ac:spMkLst>
            <pc:docMk/>
            <pc:sldMk cId="211453322" sldId="306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0:41.779" v="372" actId="478"/>
          <ac:picMkLst>
            <pc:docMk/>
            <pc:sldMk cId="211453322" sldId="306"/>
            <ac:picMk id="5" creationId="{8476FF91-9DD4-E666-0700-F58C2F6D2731}"/>
          </ac:picMkLst>
        </pc:picChg>
        <pc:picChg chg="add mod">
          <ac:chgData name="Anang Prasetyo" userId="d2bf56b7-245b-438e-9310-f7cdc03e2f43" providerId="ADAL" clId="{4EECCAB6-4F68-D444-84B6-9AE8EB019AAC}" dt="2023-12-18T12:50:52.898" v="375" actId="14100"/>
          <ac:picMkLst>
            <pc:docMk/>
            <pc:sldMk cId="211453322" sldId="306"/>
            <ac:picMk id="6" creationId="{446C829C-9627-8041-10BC-3CE080315FE7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7.259" v="449"/>
        <pc:sldMkLst>
          <pc:docMk/>
          <pc:sldMk cId="38743989" sldId="307"/>
        </pc:sldMkLst>
        <pc:spChg chg="mod">
          <ac:chgData name="Anang Prasetyo" userId="d2bf56b7-245b-438e-9310-f7cdc03e2f43" providerId="ADAL" clId="{4EECCAB6-4F68-D444-84B6-9AE8EB019AAC}" dt="2023-12-18T12:55:07.259" v="449"/>
          <ac:spMkLst>
            <pc:docMk/>
            <pc:sldMk cId="38743989" sldId="307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1:28.112" v="386" actId="2711"/>
          <ac:spMkLst>
            <pc:docMk/>
            <pc:sldMk cId="38743989" sldId="307"/>
            <ac:spMk id="7" creationId="{ABEDBFB7-134F-36FB-A892-C6DFA0930D48}"/>
          </ac:spMkLst>
        </pc:spChg>
        <pc:picChg chg="add del mod">
          <ac:chgData name="Anang Prasetyo" userId="d2bf56b7-245b-438e-9310-f7cdc03e2f43" providerId="ADAL" clId="{4EECCAB6-4F68-D444-84B6-9AE8EB019AAC}" dt="2023-12-18T12:51:14.506" v="380"/>
          <ac:picMkLst>
            <pc:docMk/>
            <pc:sldMk cId="38743989" sldId="307"/>
            <ac:picMk id="5" creationId="{897D4221-5663-32CA-AA57-BC09D7B5BB09}"/>
          </ac:picMkLst>
        </pc:picChg>
        <pc:picChg chg="del">
          <ac:chgData name="Anang Prasetyo" userId="d2bf56b7-245b-438e-9310-f7cdc03e2f43" providerId="ADAL" clId="{4EECCAB6-4F68-D444-84B6-9AE8EB019AAC}" dt="2023-12-18T12:51:15.610" v="381" actId="478"/>
          <ac:picMkLst>
            <pc:docMk/>
            <pc:sldMk cId="38743989" sldId="307"/>
            <ac:picMk id="6" creationId="{446C829C-9627-8041-10BC-3CE080315FE7}"/>
          </ac:picMkLst>
        </pc:picChg>
        <pc:picChg chg="add mod">
          <ac:chgData name="Anang Prasetyo" userId="d2bf56b7-245b-438e-9310-f7cdc03e2f43" providerId="ADAL" clId="{4EECCAB6-4F68-D444-84B6-9AE8EB019AAC}" dt="2023-12-18T12:51:21.189" v="384" actId="14100"/>
          <ac:picMkLst>
            <pc:docMk/>
            <pc:sldMk cId="38743989" sldId="307"/>
            <ac:picMk id="8" creationId="{F7BDC088-42B7-8CAC-18D5-15FD9A6ECF5B}"/>
          </ac:picMkLst>
        </pc:picChg>
      </pc:sldChg>
      <pc:sldChg chg="add del">
        <pc:chgData name="Anang Prasetyo" userId="d2bf56b7-245b-438e-9310-f7cdc03e2f43" providerId="ADAL" clId="{4EECCAB6-4F68-D444-84B6-9AE8EB019AAC}" dt="2023-12-18T12:51:42.158" v="388" actId="2696"/>
        <pc:sldMkLst>
          <pc:docMk/>
          <pc:sldMk cId="1153420585" sldId="308"/>
        </pc:sldMkLst>
      </pc:sldChg>
      <pc:sldChg chg="addSp delSp modSp add mod ord">
        <pc:chgData name="Anang Prasetyo" userId="d2bf56b7-245b-438e-9310-f7cdc03e2f43" providerId="ADAL" clId="{4EECCAB6-4F68-D444-84B6-9AE8EB019AAC}" dt="2023-12-18T12:55:10.379" v="450"/>
        <pc:sldMkLst>
          <pc:docMk/>
          <pc:sldMk cId="3114982938" sldId="308"/>
        </pc:sldMkLst>
        <pc:spChg chg="mod">
          <ac:chgData name="Anang Prasetyo" userId="d2bf56b7-245b-438e-9310-f7cdc03e2f43" providerId="ADAL" clId="{4EECCAB6-4F68-D444-84B6-9AE8EB019AAC}" dt="2023-12-18T12:55:10.379" v="450"/>
          <ac:spMkLst>
            <pc:docMk/>
            <pc:sldMk cId="3114982938" sldId="308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2:40.781" v="401" actId="1076"/>
          <ac:spMkLst>
            <pc:docMk/>
            <pc:sldMk cId="3114982938" sldId="308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2:36.528" v="400" actId="14100"/>
          <ac:picMkLst>
            <pc:docMk/>
            <pc:sldMk cId="3114982938" sldId="308"/>
            <ac:picMk id="5" creationId="{CD86DE88-E517-DACF-3018-7F5403592A2A}"/>
          </ac:picMkLst>
        </pc:picChg>
        <pc:picChg chg="del">
          <ac:chgData name="Anang Prasetyo" userId="d2bf56b7-245b-438e-9310-f7cdc03e2f43" providerId="ADAL" clId="{4EECCAB6-4F68-D444-84B6-9AE8EB019AAC}" dt="2023-12-18T12:52:28.119" v="397" actId="478"/>
          <ac:picMkLst>
            <pc:docMk/>
            <pc:sldMk cId="3114982938" sldId="308"/>
            <ac:picMk id="6" creationId="{FAE5481D-1338-C16F-4C45-78B48DAC3605}"/>
          </ac:picMkLst>
        </pc:picChg>
      </pc:sldChg>
      <pc:sldChg chg="addSp delSp modSp add mod ord">
        <pc:chgData name="Anang Prasetyo" userId="d2bf56b7-245b-438e-9310-f7cdc03e2f43" providerId="ADAL" clId="{4EECCAB6-4F68-D444-84B6-9AE8EB019AAC}" dt="2023-12-18T12:55:14.633" v="451"/>
        <pc:sldMkLst>
          <pc:docMk/>
          <pc:sldMk cId="1568566713" sldId="309"/>
        </pc:sldMkLst>
        <pc:spChg chg="mod">
          <ac:chgData name="Anang Prasetyo" userId="d2bf56b7-245b-438e-9310-f7cdc03e2f43" providerId="ADAL" clId="{4EECCAB6-4F68-D444-84B6-9AE8EB019AAC}" dt="2023-12-18T12:55:14.633" v="451"/>
          <ac:spMkLst>
            <pc:docMk/>
            <pc:sldMk cId="1568566713" sldId="309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3:03.174" v="404"/>
          <ac:spMkLst>
            <pc:docMk/>
            <pc:sldMk cId="1568566713" sldId="309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3:20.178" v="409"/>
          <ac:spMkLst>
            <pc:docMk/>
            <pc:sldMk cId="1568566713" sldId="309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3:12.595" v="408" actId="14100"/>
          <ac:picMkLst>
            <pc:docMk/>
            <pc:sldMk cId="1568566713" sldId="309"/>
            <ac:picMk id="5" creationId="{819DF386-90FA-E4B8-22AF-BEEE893930DA}"/>
          </ac:picMkLst>
        </pc:picChg>
        <pc:picChg chg="del">
          <ac:chgData name="Anang Prasetyo" userId="d2bf56b7-245b-438e-9310-f7cdc03e2f43" providerId="ADAL" clId="{4EECCAB6-4F68-D444-84B6-9AE8EB019AAC}" dt="2023-12-18T12:53:06.722" v="405" actId="478"/>
          <ac:picMkLst>
            <pc:docMk/>
            <pc:sldMk cId="1568566713" sldId="309"/>
            <ac:picMk id="8" creationId="{F7BDC088-42B7-8CAC-18D5-15FD9A6ECF5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18.414" v="452"/>
        <pc:sldMkLst>
          <pc:docMk/>
          <pc:sldMk cId="2054322059" sldId="310"/>
        </pc:sldMkLst>
        <pc:spChg chg="mod">
          <ac:chgData name="Anang Prasetyo" userId="d2bf56b7-245b-438e-9310-f7cdc03e2f43" providerId="ADAL" clId="{4EECCAB6-4F68-D444-84B6-9AE8EB019AAC}" dt="2023-12-18T12:55:18.414" v="452"/>
          <ac:spMkLst>
            <pc:docMk/>
            <pc:sldMk cId="2054322059" sldId="31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3:45.750" v="415"/>
          <ac:spMkLst>
            <pc:docMk/>
            <pc:sldMk cId="2054322059" sldId="310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3:32.066" v="411" actId="478"/>
          <ac:picMkLst>
            <pc:docMk/>
            <pc:sldMk cId="2054322059" sldId="310"/>
            <ac:picMk id="5" creationId="{819DF386-90FA-E4B8-22AF-BEEE893930DA}"/>
          </ac:picMkLst>
        </pc:picChg>
        <pc:picChg chg="add mod">
          <ac:chgData name="Anang Prasetyo" userId="d2bf56b7-245b-438e-9310-f7cdc03e2f43" providerId="ADAL" clId="{4EECCAB6-4F68-D444-84B6-9AE8EB019AAC}" dt="2023-12-18T12:53:38.098" v="414" actId="14100"/>
          <ac:picMkLst>
            <pc:docMk/>
            <pc:sldMk cId="2054322059" sldId="310"/>
            <ac:picMk id="6" creationId="{DFC04FBC-E308-7C85-8067-8B3D0F6CB1A7}"/>
          </ac:picMkLst>
        </pc:picChg>
      </pc:sldChg>
      <pc:sldChg chg="addSp modSp add mod">
        <pc:chgData name="Anang Prasetyo" userId="d2bf56b7-245b-438e-9310-f7cdc03e2f43" providerId="ADAL" clId="{4EECCAB6-4F68-D444-84B6-9AE8EB019AAC}" dt="2023-12-18T12:57:51.717" v="505" actId="14100"/>
        <pc:sldMkLst>
          <pc:docMk/>
          <pc:sldMk cId="184705643" sldId="311"/>
        </pc:sldMkLst>
        <pc:spChg chg="mod">
          <ac:chgData name="Anang Prasetyo" userId="d2bf56b7-245b-438e-9310-f7cdc03e2f43" providerId="ADAL" clId="{4EECCAB6-4F68-D444-84B6-9AE8EB019AAC}" dt="2023-12-18T12:57:43.733" v="502" actId="1076"/>
          <ac:spMkLst>
            <pc:docMk/>
            <pc:sldMk cId="184705643" sldId="311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7:51.717" v="505" actId="14100"/>
          <ac:picMkLst>
            <pc:docMk/>
            <pc:sldMk cId="184705643" sldId="311"/>
            <ac:picMk id="4" creationId="{CBE5B12E-3688-EDA0-EF57-D3E5769FB270}"/>
          </ac:picMkLst>
        </pc:picChg>
      </pc:sldChg>
      <pc:sldChg chg="add del">
        <pc:chgData name="Anang Prasetyo" userId="d2bf56b7-245b-438e-9310-f7cdc03e2f43" providerId="ADAL" clId="{4EECCAB6-4F68-D444-84B6-9AE8EB019AAC}" dt="2023-12-18T12:54:03.326" v="417" actId="2696"/>
        <pc:sldMkLst>
          <pc:docMk/>
          <pc:sldMk cId="192355582" sldId="311"/>
        </pc:sldMkLst>
      </pc:sldChg>
      <pc:sldChg chg="addSp delSp modSp add mod">
        <pc:chgData name="Anang Prasetyo" userId="d2bf56b7-245b-438e-9310-f7cdc03e2f43" providerId="ADAL" clId="{4EECCAB6-4F68-D444-84B6-9AE8EB019AAC}" dt="2023-12-18T12:58:20.097" v="512" actId="20577"/>
        <pc:sldMkLst>
          <pc:docMk/>
          <pc:sldMk cId="2153681694" sldId="312"/>
        </pc:sldMkLst>
        <pc:spChg chg="mod">
          <ac:chgData name="Anang Prasetyo" userId="d2bf56b7-245b-438e-9310-f7cdc03e2f43" providerId="ADAL" clId="{4EECCAB6-4F68-D444-84B6-9AE8EB019AAC}" dt="2023-12-18T12:58:20.097" v="512" actId="20577"/>
          <ac:spMkLst>
            <pc:docMk/>
            <pc:sldMk cId="2153681694" sldId="312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8:02.275" v="507" actId="478"/>
          <ac:picMkLst>
            <pc:docMk/>
            <pc:sldMk cId="2153681694" sldId="312"/>
            <ac:picMk id="4" creationId="{CBE5B12E-3688-EDA0-EF57-D3E5769FB270}"/>
          </ac:picMkLst>
        </pc:picChg>
        <pc:picChg chg="add mod">
          <ac:chgData name="Anang Prasetyo" userId="d2bf56b7-245b-438e-9310-f7cdc03e2f43" providerId="ADAL" clId="{4EECCAB6-4F68-D444-84B6-9AE8EB019AAC}" dt="2023-12-18T12:58:07.112" v="510" actId="14100"/>
          <ac:picMkLst>
            <pc:docMk/>
            <pc:sldMk cId="2153681694" sldId="312"/>
            <ac:picMk id="5" creationId="{D1CFB8BB-B7DC-E24F-F4AA-B8A837704BE6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8:47.693" v="521" actId="20577"/>
        <pc:sldMkLst>
          <pc:docMk/>
          <pc:sldMk cId="1853096094" sldId="313"/>
        </pc:sldMkLst>
        <pc:spChg chg="mod">
          <ac:chgData name="Anang Prasetyo" userId="d2bf56b7-245b-438e-9310-f7cdc03e2f43" providerId="ADAL" clId="{4EECCAB6-4F68-D444-84B6-9AE8EB019AAC}" dt="2023-12-18T12:58:47.693" v="521" actId="20577"/>
          <ac:spMkLst>
            <pc:docMk/>
            <pc:sldMk cId="1853096094" sldId="313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8:36.187" v="517" actId="14100"/>
          <ac:picMkLst>
            <pc:docMk/>
            <pc:sldMk cId="1853096094" sldId="313"/>
            <ac:picMk id="4" creationId="{A7A4A50E-0DFF-E184-0FA1-E1052DD8D7E6}"/>
          </ac:picMkLst>
        </pc:picChg>
        <pc:picChg chg="del">
          <ac:chgData name="Anang Prasetyo" userId="d2bf56b7-245b-438e-9310-f7cdc03e2f43" providerId="ADAL" clId="{4EECCAB6-4F68-D444-84B6-9AE8EB019AAC}" dt="2023-12-18T12:58:30.583" v="514" actId="478"/>
          <ac:picMkLst>
            <pc:docMk/>
            <pc:sldMk cId="1853096094" sldId="313"/>
            <ac:picMk id="5" creationId="{D1CFB8BB-B7DC-E24F-F4AA-B8A837704BE6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9:11.766" v="528" actId="20577"/>
        <pc:sldMkLst>
          <pc:docMk/>
          <pc:sldMk cId="344236188" sldId="314"/>
        </pc:sldMkLst>
        <pc:spChg chg="mod">
          <ac:chgData name="Anang Prasetyo" userId="d2bf56b7-245b-438e-9310-f7cdc03e2f43" providerId="ADAL" clId="{4EECCAB6-4F68-D444-84B6-9AE8EB019AAC}" dt="2023-12-18T12:59:11.766" v="528" actId="20577"/>
          <ac:spMkLst>
            <pc:docMk/>
            <pc:sldMk cId="344236188" sldId="31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8:58.964" v="523" actId="478"/>
          <ac:picMkLst>
            <pc:docMk/>
            <pc:sldMk cId="344236188" sldId="314"/>
            <ac:picMk id="4" creationId="{A7A4A50E-0DFF-E184-0FA1-E1052DD8D7E6}"/>
          </ac:picMkLst>
        </pc:picChg>
        <pc:picChg chg="add mod">
          <ac:chgData name="Anang Prasetyo" userId="d2bf56b7-245b-438e-9310-f7cdc03e2f43" providerId="ADAL" clId="{4EECCAB6-4F68-D444-84B6-9AE8EB019AAC}" dt="2023-12-18T12:59:03.816" v="526" actId="14100"/>
          <ac:picMkLst>
            <pc:docMk/>
            <pc:sldMk cId="344236188" sldId="314"/>
            <ac:picMk id="5" creationId="{F0839F57-7CDE-BB2D-7FFB-9A93A7A643EA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0:47.097" v="728" actId="1076"/>
        <pc:sldMkLst>
          <pc:docMk/>
          <pc:sldMk cId="12070640" sldId="315"/>
        </pc:sldMkLst>
        <pc:spChg chg="del">
          <ac:chgData name="Anang Prasetyo" userId="d2bf56b7-245b-438e-9310-f7cdc03e2f43" providerId="ADAL" clId="{4EECCAB6-4F68-D444-84B6-9AE8EB019AAC}" dt="2023-12-19T02:27:50.322" v="685" actId="478"/>
          <ac:spMkLst>
            <pc:docMk/>
            <pc:sldMk cId="12070640" sldId="315"/>
            <ac:spMk id="5" creationId="{EC100E58-E0B8-B411-73B2-E2ECE1290F00}"/>
          </ac:spMkLst>
        </pc:spChg>
        <pc:spChg chg="mod">
          <ac:chgData name="Anang Prasetyo" userId="d2bf56b7-245b-438e-9310-f7cdc03e2f43" providerId="ADAL" clId="{4EECCAB6-4F68-D444-84B6-9AE8EB019AAC}" dt="2023-12-19T02:27:57.905" v="692" actId="1076"/>
          <ac:spMkLst>
            <pc:docMk/>
            <pc:sldMk cId="12070640" sldId="315"/>
            <ac:spMk id="7" creationId="{ABEDBFB7-134F-36FB-A892-C6DFA0930D48}"/>
          </ac:spMkLst>
        </pc:spChg>
        <pc:spChg chg="del">
          <ac:chgData name="Anang Prasetyo" userId="d2bf56b7-245b-438e-9310-f7cdc03e2f43" providerId="ADAL" clId="{4EECCAB6-4F68-D444-84B6-9AE8EB019AAC}" dt="2023-12-19T02:30:27.221" v="721" actId="478"/>
          <ac:spMkLst>
            <pc:docMk/>
            <pc:sldMk cId="12070640" sldId="315"/>
            <ac:spMk id="11" creationId="{22EC51F1-7CFA-DAE8-717A-5DB6A0AA75B4}"/>
          </ac:spMkLst>
        </pc:spChg>
        <pc:grpChg chg="del">
          <ac:chgData name="Anang Prasetyo" userId="d2bf56b7-245b-438e-9310-f7cdc03e2f43" providerId="ADAL" clId="{4EECCAB6-4F68-D444-84B6-9AE8EB019AAC}" dt="2023-12-19T02:27:20.545" v="684" actId="478"/>
          <ac:grpSpMkLst>
            <pc:docMk/>
            <pc:sldMk cId="12070640" sldId="315"/>
            <ac:grpSpMk id="10" creationId="{8AEB0950-D44E-7211-174D-FC46004D23C3}"/>
          </ac:grpSpMkLst>
        </pc:grpChg>
        <pc:grpChg chg="add del mod">
          <ac:chgData name="Anang Prasetyo" userId="d2bf56b7-245b-438e-9310-f7cdc03e2f43" providerId="ADAL" clId="{4EECCAB6-4F68-D444-84B6-9AE8EB019AAC}" dt="2023-12-19T02:30:05.892" v="717" actId="164"/>
          <ac:grpSpMkLst>
            <pc:docMk/>
            <pc:sldMk cId="12070640" sldId="315"/>
            <ac:grpSpMk id="15" creationId="{114FA0BC-67FA-5F16-1919-86E4ADD90BEA}"/>
          </ac:grpSpMkLst>
        </pc:grpChg>
        <pc:grpChg chg="add mod">
          <ac:chgData name="Anang Prasetyo" userId="d2bf56b7-245b-438e-9310-f7cdc03e2f43" providerId="ADAL" clId="{4EECCAB6-4F68-D444-84B6-9AE8EB019AAC}" dt="2023-12-19T02:30:47.097" v="728" actId="1076"/>
          <ac:grpSpMkLst>
            <pc:docMk/>
            <pc:sldMk cId="12070640" sldId="315"/>
            <ac:grpSpMk id="16" creationId="{FAC845B8-AC78-491C-4B36-76CBDCDF6CF2}"/>
          </ac:grpSpMkLst>
        </pc:grpChg>
        <pc:picChg chg="del">
          <ac:chgData name="Anang Prasetyo" userId="d2bf56b7-245b-438e-9310-f7cdc03e2f43" providerId="ADAL" clId="{4EECCAB6-4F68-D444-84B6-9AE8EB019AAC}" dt="2023-12-19T02:27:19.519" v="683" actId="478"/>
          <ac:picMkLst>
            <pc:docMk/>
            <pc:sldMk cId="12070640" sldId="315"/>
            <ac:picMk id="4" creationId="{E133EF76-CD53-EF3C-5CC8-5F65DF01AB5E}"/>
          </ac:picMkLst>
        </pc:picChg>
        <pc:picChg chg="del">
          <ac:chgData name="Anang Prasetyo" userId="d2bf56b7-245b-438e-9310-f7cdc03e2f43" providerId="ADAL" clId="{4EECCAB6-4F68-D444-84B6-9AE8EB019AAC}" dt="2023-12-19T02:27:19.519" v="683" actId="478"/>
          <ac:picMkLst>
            <pc:docMk/>
            <pc:sldMk cId="12070640" sldId="315"/>
            <ac:picMk id="6" creationId="{6558681A-A8F2-0646-674A-DAFB160F66F7}"/>
          </ac:picMkLst>
        </pc:picChg>
        <pc:picChg chg="add mod topLvl modCrop">
          <ac:chgData name="Anang Prasetyo" userId="d2bf56b7-245b-438e-9310-f7cdc03e2f43" providerId="ADAL" clId="{4EECCAB6-4F68-D444-84B6-9AE8EB019AAC}" dt="2023-12-19T02:30:38.892" v="726" actId="1037"/>
          <ac:picMkLst>
            <pc:docMk/>
            <pc:sldMk cId="12070640" sldId="315"/>
            <ac:picMk id="12" creationId="{8BEEA504-F142-4477-83EC-9FED02AF477D}"/>
          </ac:picMkLst>
        </pc:picChg>
        <pc:picChg chg="add mod topLvl modCrop">
          <ac:chgData name="Anang Prasetyo" userId="d2bf56b7-245b-438e-9310-f7cdc03e2f43" providerId="ADAL" clId="{4EECCAB6-4F68-D444-84B6-9AE8EB019AAC}" dt="2023-12-19T02:30:25.476" v="720" actId="1076"/>
          <ac:picMkLst>
            <pc:docMk/>
            <pc:sldMk cId="12070640" sldId="315"/>
            <ac:picMk id="13" creationId="{08ADD826-9717-4D67-C47B-3B97E8D093B3}"/>
          </ac:picMkLst>
        </pc:picChg>
        <pc:picChg chg="add mod topLvl modCrop">
          <ac:chgData name="Anang Prasetyo" userId="d2bf56b7-245b-438e-9310-f7cdc03e2f43" providerId="ADAL" clId="{4EECCAB6-4F68-D444-84B6-9AE8EB019AAC}" dt="2023-12-19T02:30:25.476" v="720" actId="1076"/>
          <ac:picMkLst>
            <pc:docMk/>
            <pc:sldMk cId="12070640" sldId="315"/>
            <ac:picMk id="14" creationId="{15E67F56-0A2A-9EDA-74CC-B63FF101F5EF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3:26.824" v="785"/>
        <pc:sldMkLst>
          <pc:docMk/>
          <pc:sldMk cId="3759339227" sldId="316"/>
        </pc:sldMkLst>
        <pc:spChg chg="add mod">
          <ac:chgData name="Anang Prasetyo" userId="d2bf56b7-245b-438e-9310-f7cdc03e2f43" providerId="ADAL" clId="{4EECCAB6-4F68-D444-84B6-9AE8EB019AAC}" dt="2023-12-19T02:33:25.980" v="783" actId="1076"/>
          <ac:spMkLst>
            <pc:docMk/>
            <pc:sldMk cId="3759339227" sldId="316"/>
            <ac:spMk id="6" creationId="{D8E5F6BD-F026-931F-2A82-681B71B626C5}"/>
          </ac:spMkLst>
        </pc:spChg>
        <pc:spChg chg="mod">
          <ac:chgData name="Anang Prasetyo" userId="d2bf56b7-245b-438e-9310-f7cdc03e2f43" providerId="ADAL" clId="{4EECCAB6-4F68-D444-84B6-9AE8EB019AAC}" dt="2023-12-19T02:33:25.980" v="783" actId="1076"/>
          <ac:spMkLst>
            <pc:docMk/>
            <pc:sldMk cId="3759339227" sldId="316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9T02:33:26.824" v="785"/>
          <ac:spMkLst>
            <pc:docMk/>
            <pc:sldMk cId="3759339227" sldId="316"/>
            <ac:spMk id="8" creationId="{2D76F65F-DAA0-ACC0-FA5C-DB90FE3EB91D}"/>
          </ac:spMkLst>
        </pc:spChg>
        <pc:grpChg chg="del">
          <ac:chgData name="Anang Prasetyo" userId="d2bf56b7-245b-438e-9310-f7cdc03e2f43" providerId="ADAL" clId="{4EECCAB6-4F68-D444-84B6-9AE8EB019AAC}" dt="2023-12-19T02:31:13.877" v="731" actId="478"/>
          <ac:grpSpMkLst>
            <pc:docMk/>
            <pc:sldMk cId="3759339227" sldId="316"/>
            <ac:grpSpMk id="16" creationId="{FAC845B8-AC78-491C-4B36-76CBDCDF6CF2}"/>
          </ac:grpSpMkLst>
        </pc:grpChg>
        <pc:picChg chg="add mod modCrop">
          <ac:chgData name="Anang Prasetyo" userId="d2bf56b7-245b-438e-9310-f7cdc03e2f43" providerId="ADAL" clId="{4EECCAB6-4F68-D444-84B6-9AE8EB019AAC}" dt="2023-12-19T02:33:25.980" v="783" actId="1076"/>
          <ac:picMkLst>
            <pc:docMk/>
            <pc:sldMk cId="3759339227" sldId="316"/>
            <ac:picMk id="4" creationId="{6E445E95-E3B2-1682-FD32-2552FD4A3AE8}"/>
          </ac:picMkLst>
        </pc:picChg>
        <pc:picChg chg="add mod modCrop">
          <ac:chgData name="Anang Prasetyo" userId="d2bf56b7-245b-438e-9310-f7cdc03e2f43" providerId="ADAL" clId="{4EECCAB6-4F68-D444-84B6-9AE8EB019AAC}" dt="2023-12-19T02:33:25.980" v="783" actId="1076"/>
          <ac:picMkLst>
            <pc:docMk/>
            <pc:sldMk cId="3759339227" sldId="316"/>
            <ac:picMk id="5" creationId="{D2239C31-67A9-81F8-1441-8F54F551E842}"/>
          </ac:picMkLst>
        </pc:picChg>
        <pc:picChg chg="del">
          <ac:chgData name="Anang Prasetyo" userId="d2bf56b7-245b-438e-9310-f7cdc03e2f43" providerId="ADAL" clId="{4EECCAB6-4F68-D444-84B6-9AE8EB019AAC}" dt="2023-12-19T02:31:12.796" v="730" actId="478"/>
          <ac:picMkLst>
            <pc:docMk/>
            <pc:sldMk cId="3759339227" sldId="316"/>
            <ac:picMk id="12" creationId="{8BEEA504-F142-4477-83EC-9FED02AF477D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6:07.043" v="838" actId="732"/>
        <pc:sldMkLst>
          <pc:docMk/>
          <pc:sldMk cId="9456253" sldId="317"/>
        </pc:sldMkLst>
        <pc:spChg chg="mod">
          <ac:chgData name="Anang Prasetyo" userId="d2bf56b7-245b-438e-9310-f7cdc03e2f43" providerId="ADAL" clId="{4EECCAB6-4F68-D444-84B6-9AE8EB019AAC}" dt="2023-12-19T02:35:58.138" v="835" actId="1076"/>
          <ac:spMkLst>
            <pc:docMk/>
            <pc:sldMk cId="9456253" sldId="317"/>
            <ac:spMk id="6" creationId="{D8E5F6BD-F026-931F-2A82-681B71B626C5}"/>
          </ac:spMkLst>
        </pc:spChg>
        <pc:spChg chg="mod">
          <ac:chgData name="Anang Prasetyo" userId="d2bf56b7-245b-438e-9310-f7cdc03e2f43" providerId="ADAL" clId="{4EECCAB6-4F68-D444-84B6-9AE8EB019AAC}" dt="2023-12-19T02:35:58.138" v="835" actId="1076"/>
          <ac:spMkLst>
            <pc:docMk/>
            <pc:sldMk cId="9456253" sldId="317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9T02:33:56.615" v="788" actId="478"/>
          <ac:picMkLst>
            <pc:docMk/>
            <pc:sldMk cId="9456253" sldId="317"/>
            <ac:picMk id="4" creationId="{6E445E95-E3B2-1682-FD32-2552FD4A3AE8}"/>
          </ac:picMkLst>
        </pc:picChg>
        <pc:picChg chg="del">
          <ac:chgData name="Anang Prasetyo" userId="d2bf56b7-245b-438e-9310-f7cdc03e2f43" providerId="ADAL" clId="{4EECCAB6-4F68-D444-84B6-9AE8EB019AAC}" dt="2023-12-19T02:33:55.720" v="787" actId="478"/>
          <ac:picMkLst>
            <pc:docMk/>
            <pc:sldMk cId="9456253" sldId="317"/>
            <ac:picMk id="5" creationId="{D2239C31-67A9-81F8-1441-8F54F551E842}"/>
          </ac:picMkLst>
        </pc:picChg>
        <pc:picChg chg="add mod modCrop">
          <ac:chgData name="Anang Prasetyo" userId="d2bf56b7-245b-438e-9310-f7cdc03e2f43" providerId="ADAL" clId="{4EECCAB6-4F68-D444-84B6-9AE8EB019AAC}" dt="2023-12-19T02:35:58.138" v="835" actId="1076"/>
          <ac:picMkLst>
            <pc:docMk/>
            <pc:sldMk cId="9456253" sldId="317"/>
            <ac:picMk id="8" creationId="{4BC3EB6E-5B1B-F5BC-C9A5-B8B4C90E726A}"/>
          </ac:picMkLst>
        </pc:picChg>
        <pc:picChg chg="add mod modCrop">
          <ac:chgData name="Anang Prasetyo" userId="d2bf56b7-245b-438e-9310-f7cdc03e2f43" providerId="ADAL" clId="{4EECCAB6-4F68-D444-84B6-9AE8EB019AAC}" dt="2023-12-19T02:36:07.043" v="838" actId="732"/>
          <ac:picMkLst>
            <pc:docMk/>
            <pc:sldMk cId="9456253" sldId="317"/>
            <ac:picMk id="9" creationId="{5661883E-A4B5-944A-40DD-7BFAFEAD4655}"/>
          </ac:picMkLst>
        </pc:picChg>
      </pc:sldChg>
      <pc:sldChg chg="modSp add mod">
        <pc:chgData name="Anang Prasetyo" userId="d2bf56b7-245b-438e-9310-f7cdc03e2f43" providerId="ADAL" clId="{4EECCAB6-4F68-D444-84B6-9AE8EB019AAC}" dt="2023-12-19T02:44:42.103" v="921" actId="179"/>
        <pc:sldMkLst>
          <pc:docMk/>
          <pc:sldMk cId="2387613436" sldId="318"/>
        </pc:sldMkLst>
        <pc:spChg chg="mod">
          <ac:chgData name="Anang Prasetyo" userId="d2bf56b7-245b-438e-9310-f7cdc03e2f43" providerId="ADAL" clId="{4EECCAB6-4F68-D444-84B6-9AE8EB019AAC}" dt="2023-12-19T02:44:42.103" v="921" actId="179"/>
          <ac:spMkLst>
            <pc:docMk/>
            <pc:sldMk cId="2387613436" sldId="318"/>
            <ac:spMk id="7" creationId="{ABEDBFB7-134F-36FB-A892-C6DFA0930D48}"/>
          </ac:spMkLst>
        </pc:spChg>
      </pc:sldChg>
    </pc:docChg>
  </pc:docChgLst>
  <pc:docChgLst>
    <pc:chgData name="Anang Prasetyo" userId="d2bf56b7-245b-438e-9310-f7cdc03e2f43" providerId="ADAL" clId="{26A0665F-4D35-D949-81B0-3D0B5B09A0F4}"/>
    <pc:docChg chg="undo custSel addSld delSld modSld">
      <pc:chgData name="Anang Prasetyo" userId="d2bf56b7-245b-438e-9310-f7cdc03e2f43" providerId="ADAL" clId="{26A0665F-4D35-D949-81B0-3D0B5B09A0F4}" dt="2023-11-21T02:35:04.798" v="206" actId="20577"/>
      <pc:docMkLst>
        <pc:docMk/>
      </pc:docMkLst>
      <pc:sldChg chg="modSp mod">
        <pc:chgData name="Anang Prasetyo" userId="d2bf56b7-245b-438e-9310-f7cdc03e2f43" providerId="ADAL" clId="{26A0665F-4D35-D949-81B0-3D0B5B09A0F4}" dt="2023-11-20T03:53:15.892" v="4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26A0665F-4D35-D949-81B0-3D0B5B09A0F4}" dt="2023-11-20T03:53:15.892" v="4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26A0665F-4D35-D949-81B0-3D0B5B09A0F4}" dt="2023-11-20T03:53:12.996" v="2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26A0665F-4D35-D949-81B0-3D0B5B09A0F4}" dt="2023-11-20T03:55:28.360" v="141" actId="20577"/>
        <pc:sldMkLst>
          <pc:docMk/>
          <pc:sldMk cId="831332263" sldId="258"/>
        </pc:sldMkLst>
        <pc:spChg chg="mod">
          <ac:chgData name="Anang Prasetyo" userId="d2bf56b7-245b-438e-9310-f7cdc03e2f43" providerId="ADAL" clId="{26A0665F-4D35-D949-81B0-3D0B5B09A0F4}" dt="2023-11-20T03:55:28.360" v="141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26A0665F-4D35-D949-81B0-3D0B5B09A0F4}" dt="2023-11-20T04:06:19.248" v="186" actId="20577"/>
        <pc:sldMkLst>
          <pc:docMk/>
          <pc:sldMk cId="109916884" sldId="259"/>
        </pc:sldMkLst>
        <pc:spChg chg="mod">
          <ac:chgData name="Anang Prasetyo" userId="d2bf56b7-245b-438e-9310-f7cdc03e2f43" providerId="ADAL" clId="{26A0665F-4D35-D949-81B0-3D0B5B09A0F4}" dt="2023-11-20T04:06:16.320" v="183" actId="20577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0T04:06:19.248" v="186" actId="20577"/>
          <ac:spMkLst>
            <pc:docMk/>
            <pc:sldMk cId="109916884" sldId="259"/>
            <ac:spMk id="3" creationId="{0BBB728F-003C-7D1E-53EE-5CB26723A9D1}"/>
          </ac:spMkLst>
        </pc:spChg>
      </pc:sldChg>
      <pc:sldChg chg="del">
        <pc:chgData name="Anang Prasetyo" userId="d2bf56b7-245b-438e-9310-f7cdc03e2f43" providerId="ADAL" clId="{26A0665F-4D35-D949-81B0-3D0B5B09A0F4}" dt="2023-11-20T04:00:44.214" v="146" actId="2696"/>
        <pc:sldMkLst>
          <pc:docMk/>
          <pc:sldMk cId="32653172" sldId="261"/>
        </pc:sldMkLst>
      </pc:sldChg>
      <pc:sldChg chg="modSp del mod">
        <pc:chgData name="Anang Prasetyo" userId="d2bf56b7-245b-438e-9310-f7cdc03e2f43" providerId="ADAL" clId="{26A0665F-4D35-D949-81B0-3D0B5B09A0F4}" dt="2023-11-20T04:00:44.475" v="147" actId="2696"/>
        <pc:sldMkLst>
          <pc:docMk/>
          <pc:sldMk cId="2390524146" sldId="262"/>
        </pc:sldMkLst>
        <pc:picChg chg="mod">
          <ac:chgData name="Anang Prasetyo" userId="d2bf56b7-245b-438e-9310-f7cdc03e2f43" providerId="ADAL" clId="{26A0665F-4D35-D949-81B0-3D0B5B09A0F4}" dt="2023-11-20T04:00:37.400" v="145" actId="1076"/>
          <ac:picMkLst>
            <pc:docMk/>
            <pc:sldMk cId="2390524146" sldId="262"/>
            <ac:picMk id="4" creationId="{D9E66505-98AE-5244-D656-A39D8A4945A9}"/>
          </ac:picMkLst>
        </pc:picChg>
      </pc:sldChg>
      <pc:sldChg chg="del">
        <pc:chgData name="Anang Prasetyo" userId="d2bf56b7-245b-438e-9310-f7cdc03e2f43" providerId="ADAL" clId="{26A0665F-4D35-D949-81B0-3D0B5B09A0F4}" dt="2023-11-20T04:00:44.913" v="149" actId="2696"/>
        <pc:sldMkLst>
          <pc:docMk/>
          <pc:sldMk cId="2250178499" sldId="263"/>
        </pc:sldMkLst>
      </pc:sldChg>
      <pc:sldChg chg="modSp mod">
        <pc:chgData name="Anang Prasetyo" userId="d2bf56b7-245b-438e-9310-f7cdc03e2f43" providerId="ADAL" clId="{26A0665F-4D35-D949-81B0-3D0B5B09A0F4}" dt="2023-11-20T04:06:47.961" v="192"/>
        <pc:sldMkLst>
          <pc:docMk/>
          <pc:sldMk cId="1006904840" sldId="265"/>
        </pc:sldMkLst>
        <pc:spChg chg="mod">
          <ac:chgData name="Anang Prasetyo" userId="d2bf56b7-245b-438e-9310-f7cdc03e2f43" providerId="ADAL" clId="{26A0665F-4D35-D949-81B0-3D0B5B09A0F4}" dt="2023-11-20T04:06:47.961" v="192"/>
          <ac:spMkLst>
            <pc:docMk/>
            <pc:sldMk cId="1006904840" sldId="265"/>
            <ac:spMk id="2" creationId="{AB6F138F-EFD5-E641-E70A-BB214EFF136D}"/>
          </ac:spMkLst>
        </pc:spChg>
      </pc:sldChg>
      <pc:sldChg chg="del">
        <pc:chgData name="Anang Prasetyo" userId="d2bf56b7-245b-438e-9310-f7cdc03e2f43" providerId="ADAL" clId="{26A0665F-4D35-D949-81B0-3D0B5B09A0F4}" dt="2023-11-20T03:58:45.736" v="143" actId="2696"/>
        <pc:sldMkLst>
          <pc:docMk/>
          <pc:sldMk cId="2029188538" sldId="266"/>
        </pc:sldMkLst>
      </pc:sldChg>
      <pc:sldChg chg="del">
        <pc:chgData name="Anang Prasetyo" userId="d2bf56b7-245b-438e-9310-f7cdc03e2f43" providerId="ADAL" clId="{26A0665F-4D35-D949-81B0-3D0B5B09A0F4}" dt="2023-11-20T03:58:45.074" v="142" actId="2696"/>
        <pc:sldMkLst>
          <pc:docMk/>
          <pc:sldMk cId="188861292" sldId="267"/>
        </pc:sldMkLst>
      </pc:sldChg>
      <pc:sldChg chg="del">
        <pc:chgData name="Anang Prasetyo" userId="d2bf56b7-245b-438e-9310-f7cdc03e2f43" providerId="ADAL" clId="{26A0665F-4D35-D949-81B0-3D0B5B09A0F4}" dt="2023-11-20T04:00:44.731" v="148" actId="2696"/>
        <pc:sldMkLst>
          <pc:docMk/>
          <pc:sldMk cId="2823807348" sldId="268"/>
        </pc:sldMkLst>
      </pc:sldChg>
      <pc:sldChg chg="del">
        <pc:chgData name="Anang Prasetyo" userId="d2bf56b7-245b-438e-9310-f7cdc03e2f43" providerId="ADAL" clId="{26A0665F-4D35-D949-81B0-3D0B5B09A0F4}" dt="2023-11-20T04:00:45.228" v="150" actId="2696"/>
        <pc:sldMkLst>
          <pc:docMk/>
          <pc:sldMk cId="1765492367" sldId="269"/>
        </pc:sldMkLst>
      </pc:sldChg>
      <pc:sldChg chg="del">
        <pc:chgData name="Anang Prasetyo" userId="d2bf56b7-245b-438e-9310-f7cdc03e2f43" providerId="ADAL" clId="{26A0665F-4D35-D949-81B0-3D0B5B09A0F4}" dt="2023-11-20T04:00:46.014" v="152" actId="2696"/>
        <pc:sldMkLst>
          <pc:docMk/>
          <pc:sldMk cId="3705376849" sldId="270"/>
        </pc:sldMkLst>
      </pc:sldChg>
      <pc:sldChg chg="del">
        <pc:chgData name="Anang Prasetyo" userId="d2bf56b7-245b-438e-9310-f7cdc03e2f43" providerId="ADAL" clId="{26A0665F-4D35-D949-81B0-3D0B5B09A0F4}" dt="2023-11-20T04:01:04.219" v="160" actId="2696"/>
        <pc:sldMkLst>
          <pc:docMk/>
          <pc:sldMk cId="1199355925" sldId="276"/>
        </pc:sldMkLst>
      </pc:sldChg>
      <pc:sldChg chg="del">
        <pc:chgData name="Anang Prasetyo" userId="d2bf56b7-245b-438e-9310-f7cdc03e2f43" providerId="ADAL" clId="{26A0665F-4D35-D949-81B0-3D0B5B09A0F4}" dt="2023-11-20T04:01:14.766" v="161" actId="2696"/>
        <pc:sldMkLst>
          <pc:docMk/>
          <pc:sldMk cId="1757698490" sldId="277"/>
        </pc:sldMkLst>
      </pc:sldChg>
      <pc:sldChg chg="del">
        <pc:chgData name="Anang Prasetyo" userId="d2bf56b7-245b-438e-9310-f7cdc03e2f43" providerId="ADAL" clId="{26A0665F-4D35-D949-81B0-3D0B5B09A0F4}" dt="2023-11-20T04:00:45.505" v="151" actId="2696"/>
        <pc:sldMkLst>
          <pc:docMk/>
          <pc:sldMk cId="2398791192" sldId="278"/>
        </pc:sldMkLst>
      </pc:sldChg>
      <pc:sldChg chg="del">
        <pc:chgData name="Anang Prasetyo" userId="d2bf56b7-245b-438e-9310-f7cdc03e2f43" providerId="ADAL" clId="{26A0665F-4D35-D949-81B0-3D0B5B09A0F4}" dt="2023-11-20T04:00:49.728" v="153" actId="2696"/>
        <pc:sldMkLst>
          <pc:docMk/>
          <pc:sldMk cId="2893939698" sldId="279"/>
        </pc:sldMkLst>
      </pc:sldChg>
      <pc:sldChg chg="del">
        <pc:chgData name="Anang Prasetyo" userId="d2bf56b7-245b-438e-9310-f7cdc03e2f43" providerId="ADAL" clId="{26A0665F-4D35-D949-81B0-3D0B5B09A0F4}" dt="2023-11-20T04:00:50.167" v="154" actId="2696"/>
        <pc:sldMkLst>
          <pc:docMk/>
          <pc:sldMk cId="2526582935" sldId="280"/>
        </pc:sldMkLst>
      </pc:sldChg>
      <pc:sldChg chg="del">
        <pc:chgData name="Anang Prasetyo" userId="d2bf56b7-245b-438e-9310-f7cdc03e2f43" providerId="ADAL" clId="{26A0665F-4D35-D949-81B0-3D0B5B09A0F4}" dt="2023-11-20T04:00:50.754" v="155" actId="2696"/>
        <pc:sldMkLst>
          <pc:docMk/>
          <pc:sldMk cId="3999047856" sldId="283"/>
        </pc:sldMkLst>
      </pc:sldChg>
      <pc:sldChg chg="del">
        <pc:chgData name="Anang Prasetyo" userId="d2bf56b7-245b-438e-9310-f7cdc03e2f43" providerId="ADAL" clId="{26A0665F-4D35-D949-81B0-3D0B5B09A0F4}" dt="2023-11-20T04:00:52.444" v="158" actId="2696"/>
        <pc:sldMkLst>
          <pc:docMk/>
          <pc:sldMk cId="1273332637" sldId="284"/>
        </pc:sldMkLst>
      </pc:sldChg>
      <pc:sldChg chg="del">
        <pc:chgData name="Anang Prasetyo" userId="d2bf56b7-245b-438e-9310-f7cdc03e2f43" providerId="ADAL" clId="{26A0665F-4D35-D949-81B0-3D0B5B09A0F4}" dt="2023-11-20T04:00:51.791" v="157" actId="2696"/>
        <pc:sldMkLst>
          <pc:docMk/>
          <pc:sldMk cId="1046227490" sldId="285"/>
        </pc:sldMkLst>
      </pc:sldChg>
      <pc:sldChg chg="del">
        <pc:chgData name="Anang Prasetyo" userId="d2bf56b7-245b-438e-9310-f7cdc03e2f43" providerId="ADAL" clId="{26A0665F-4D35-D949-81B0-3D0B5B09A0F4}" dt="2023-11-20T04:00:51.300" v="156" actId="2696"/>
        <pc:sldMkLst>
          <pc:docMk/>
          <pc:sldMk cId="1220841026" sldId="286"/>
        </pc:sldMkLst>
      </pc:sldChg>
      <pc:sldChg chg="del">
        <pc:chgData name="Anang Prasetyo" userId="d2bf56b7-245b-438e-9310-f7cdc03e2f43" providerId="ADAL" clId="{26A0665F-4D35-D949-81B0-3D0B5B09A0F4}" dt="2023-11-20T04:00:53.199" v="159" actId="2696"/>
        <pc:sldMkLst>
          <pc:docMk/>
          <pc:sldMk cId="3277284890" sldId="288"/>
        </pc:sldMkLst>
      </pc:sldChg>
      <pc:sldChg chg="modSp add mod">
        <pc:chgData name="Anang Prasetyo" userId="d2bf56b7-245b-438e-9310-f7cdc03e2f43" providerId="ADAL" clId="{26A0665F-4D35-D949-81B0-3D0B5B09A0F4}" dt="2023-11-21T02:34:33.107" v="195"/>
        <pc:sldMkLst>
          <pc:docMk/>
          <pc:sldMk cId="1996746622" sldId="290"/>
        </pc:sldMkLst>
        <pc:spChg chg="mod">
          <ac:chgData name="Anang Prasetyo" userId="d2bf56b7-245b-438e-9310-f7cdc03e2f43" providerId="ADAL" clId="{26A0665F-4D35-D949-81B0-3D0B5B09A0F4}" dt="2023-11-21T02:34:30.712" v="194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4:33.107" v="195"/>
          <ac:spMkLst>
            <pc:docMk/>
            <pc:sldMk cId="1996746622" sldId="290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4:40.983" v="197"/>
        <pc:sldMkLst>
          <pc:docMk/>
          <pc:sldMk cId="405455087" sldId="291"/>
        </pc:sldMkLst>
        <pc:spChg chg="mod">
          <ac:chgData name="Anang Prasetyo" userId="d2bf56b7-245b-438e-9310-f7cdc03e2f43" providerId="ADAL" clId="{26A0665F-4D35-D949-81B0-3D0B5B09A0F4}" dt="2023-11-21T02:34:40.983" v="197"/>
          <ac:spMkLst>
            <pc:docMk/>
            <pc:sldMk cId="405455087" sldId="291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5:04.798" v="206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26A0665F-4D35-D949-81B0-3D0B5B09A0F4}" dt="2023-11-21T02:34:57.584" v="199"/>
          <ac:spMkLst>
            <pc:docMk/>
            <pc:sldMk cId="1161241905" sldId="292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5:04.798" v="206" actId="20577"/>
          <ac:spMkLst>
            <pc:docMk/>
            <pc:sldMk cId="1161241905" sldId="292"/>
            <ac:spMk id="3" creationId="{0BBB728F-003C-7D1E-53EE-5CB26723A9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22 &amp; 24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Anang</a:t>
            </a:r>
            <a:r>
              <a:rPr lang="en-US" dirty="0"/>
              <a:t> </a:t>
            </a:r>
            <a:r>
              <a:rPr lang="en-US" dirty="0" err="1"/>
              <a:t>Prasetyo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260663"/>
            <a:ext cx="20540223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the node that must be rebalanced be T.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4 cases: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1 : the deepest node is located at the left sub tree of the left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2 : the deepest node is located at the right sub tree of the right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3 : the deepest node is located at the right sub tree of the left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4 : the deepest node is located at the left sub tree of the right child of 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In insertion, the deepest node will be the inserted node.</a:t>
            </a:r>
          </a:p>
        </p:txBody>
      </p:sp>
    </p:spTree>
    <p:extLst>
      <p:ext uri="{BB962C8B-B14F-4D97-AF65-F5344CB8AC3E}">
        <p14:creationId xmlns:p14="http://schemas.microsoft.com/office/powerpoint/2010/main" val="23991039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470261"/>
            <a:ext cx="20540223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Rebalance of AVL Tree done by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Violation on case 1 and 2 (left-left or right-right) are fixed by single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Violation on case 3 and 4 (left-right or right-left) are fixed by double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810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 lnSpcReduction="100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insert the new key as a new leaf just as in ordinary Binary Search Tree insert strategy.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this may cause violation of AVL Tree property.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Next, restore the balance condition. How?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tabLst>
                <a:tab pos="484188" algn="l"/>
              </a:tabLst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Trace the path from the new key towards the root. For each node P 	encountered, check if heights of left(P) and right(P) differ by at most 1.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proceed to parent(P).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No, fix sub tree P either by single rotation or double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874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94061"/>
            <a:ext cx="19342794" cy="7925085"/>
          </a:xfrm>
        </p:spPr>
        <p:txBody>
          <a:bodyPr>
            <a:normAutofit lnSpcReduction="100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left sub-tree of the left sub-tree of the critical node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right sub-tree of the right sub-tree of the critical node.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right sub-tree of the left sub-tree of the critical node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left sub-tree of the right sub-tree of the critical node</a:t>
            </a:r>
          </a:p>
        </p:txBody>
      </p:sp>
    </p:spTree>
    <p:extLst>
      <p:ext uri="{BB962C8B-B14F-4D97-AF65-F5344CB8AC3E}">
        <p14:creationId xmlns:p14="http://schemas.microsoft.com/office/powerpoint/2010/main" val="34312353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3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new key is located at sub tree A.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to Fix Case 1 (LL Rotation)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7" descr="avl-5.gif">
            <a:extLst>
              <a:ext uri="{FF2B5EF4-FFF2-40B4-BE49-F238E27FC236}">
                <a16:creationId xmlns:a16="http://schemas.microsoft.com/office/drawing/2014/main" id="{3728EBD1-6F5E-7915-4D45-733529F2EE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92459"/>
            <a:ext cx="18773601" cy="670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4384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53699" y="4881037"/>
            <a:ext cx="9944101" cy="59487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Node (12) is inserted in an AVL Tree and causing node (30) to violate the AVL property (Case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6.gif">
            <a:extLst>
              <a:ext uri="{FF2B5EF4-FFF2-40B4-BE49-F238E27FC236}">
                <a16:creationId xmlns:a16="http://schemas.microsoft.com/office/drawing/2014/main" id="{FAE5481D-1338-C16F-4C45-78B48DAC36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881037"/>
            <a:ext cx="7375071" cy="791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04690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6" descr="avl-7.gif">
            <a:extLst>
              <a:ext uri="{FF2B5EF4-FFF2-40B4-BE49-F238E27FC236}">
                <a16:creationId xmlns:a16="http://schemas.microsoft.com/office/drawing/2014/main" id="{A441DD2A-E056-ABE9-3726-4881085714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18787623" cy="778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08625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3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2 is mirror symmetry to Case 1.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to Fix Case 2 (RR Rotation)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8.gif">
            <a:extLst>
              <a:ext uri="{FF2B5EF4-FFF2-40B4-BE49-F238E27FC236}">
                <a16:creationId xmlns:a16="http://schemas.microsoft.com/office/drawing/2014/main" id="{C06A9762-BEAF-576A-0BA8-CAF0D2CD97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18063723" cy="64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8289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685379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will happen if we do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case 3 or 4?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Case 3 (or 4)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 descr="avl-9.gif">
            <a:extLst>
              <a:ext uri="{FF2B5EF4-FFF2-40B4-BE49-F238E27FC236}">
                <a16:creationId xmlns:a16="http://schemas.microsoft.com/office/drawing/2014/main" id="{845382F2-A48B-8F61-2BA2-80901CA66A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5910924"/>
            <a:ext cx="8043423" cy="679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69811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0307010"/>
            <a:ext cx="19342794" cy="303876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AVL property is violated at node S (the height of its left-sub tree is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height of its right-sub tree’s is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h+2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is not solving our problem on Case 3 or 4.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Case 3 (or 4)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0.gif">
            <a:extLst>
              <a:ext uri="{FF2B5EF4-FFF2-40B4-BE49-F238E27FC236}">
                <a16:creationId xmlns:a16="http://schemas.microsoft.com/office/drawing/2014/main" id="{33E20974-8019-30C5-51D1-D93E9D84448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555507"/>
            <a:ext cx="14715569" cy="560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55925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A deeper look at sub tree 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 descr="avl-11.gif">
            <a:extLst>
              <a:ext uri="{FF2B5EF4-FFF2-40B4-BE49-F238E27FC236}">
                <a16:creationId xmlns:a16="http://schemas.microsoft.com/office/drawing/2014/main" id="{8476FF91-9DD4-E666-0700-F58C2F6D27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444566"/>
            <a:ext cx="16113114" cy="739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054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rotation: node R and 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2.gif">
            <a:extLst>
              <a:ext uri="{FF2B5EF4-FFF2-40B4-BE49-F238E27FC236}">
                <a16:creationId xmlns:a16="http://schemas.microsoft.com/office/drawing/2014/main" id="{446C829C-9627-8041-10BC-3CE080315F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632134"/>
            <a:ext cx="15282423" cy="701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4533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rotation: node R and T.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 descr="avl-13.gif">
            <a:extLst>
              <a:ext uri="{FF2B5EF4-FFF2-40B4-BE49-F238E27FC236}">
                <a16:creationId xmlns:a16="http://schemas.microsoft.com/office/drawing/2014/main" id="{F7BDC088-42B7-8CAC-18D5-15FD9A6ECF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82778"/>
            <a:ext cx="17416023" cy="722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439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191752" y="4923374"/>
            <a:ext cx="9944101" cy="59487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Node (26) is inserted in an AVL Tree and causing node (30) to violate the AVL property (Case 3)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endParaRPr lang="en-US" altLang="zh-CN" sz="4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 descr="avl-14.gif">
            <a:extLst>
              <a:ext uri="{FF2B5EF4-FFF2-40B4-BE49-F238E27FC236}">
                <a16:creationId xmlns:a16="http://schemas.microsoft.com/office/drawing/2014/main" id="{CD86DE88-E517-DACF-3018-7F5403592A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7052823" cy="800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4982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rotation, node (27) and node (22).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on Double Rotation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7" descr="avl-15.gif">
            <a:extLst>
              <a:ext uri="{FF2B5EF4-FFF2-40B4-BE49-F238E27FC236}">
                <a16:creationId xmlns:a16="http://schemas.microsoft.com/office/drawing/2014/main" id="{819DF386-90FA-E4B8-22AF-BEEE893930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54348"/>
            <a:ext cx="14715569" cy="733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85667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rotation, node (27) and node (30).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on Double Rotation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6.gif">
            <a:extLst>
              <a:ext uri="{FF2B5EF4-FFF2-40B4-BE49-F238E27FC236}">
                <a16:creationId xmlns:a16="http://schemas.microsoft.com/office/drawing/2014/main" id="{DFC04FBC-E308-7C85-8067-8B3D0F6CB1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554348"/>
            <a:ext cx="15511023" cy="71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3220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DELETION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36863"/>
            <a:ext cx="19342794" cy="9198037"/>
          </a:xfrm>
        </p:spPr>
        <p:txBody>
          <a:bodyPr>
            <a:normAutofit fontScale="92500"/>
          </a:bodyPr>
          <a:lstStyle/>
          <a:p>
            <a:pPr marL="522288" indent="-522288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the node as in ordinary Binary Search Tree.</a:t>
            </a:r>
          </a:p>
          <a:p>
            <a:pPr marL="1193800" indent="-671513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deleted node will be a leaf or a node with one child.</a:t>
            </a:r>
          </a:p>
          <a:p>
            <a:pPr marL="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 the path from the (parent of) deleted leaf towards the root. For each node P encountered, check if height of left(P) and right(P) differ by at most 1.</a:t>
            </a:r>
          </a:p>
          <a:p>
            <a:pPr marL="1193800" indent="-596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proceed to parent(P).</a:t>
            </a:r>
          </a:p>
          <a:p>
            <a:pPr marL="1193800" indent="-596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No, fix sub tree P either by single rotation or double rotation (as in insertion).</a:t>
            </a:r>
          </a:p>
          <a:p>
            <a:pPr marL="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we perform rotation at P, we may have to perform a rotation at some ancestor of P. Thus, we must continue to trace the path until we reach the root.</a:t>
            </a:r>
          </a:p>
        </p:txBody>
      </p:sp>
    </p:spTree>
    <p:extLst>
      <p:ext uri="{BB962C8B-B14F-4D97-AF65-F5344CB8AC3E}">
        <p14:creationId xmlns:p14="http://schemas.microsoft.com/office/powerpoint/2010/main" val="4054550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DELETION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node (60), node (55) is unbalanced.</a:t>
            </a:r>
          </a:p>
          <a:p>
            <a:pPr marL="522288" indent="-522288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avl-24.gif">
            <a:extLst>
              <a:ext uri="{FF2B5EF4-FFF2-40B4-BE49-F238E27FC236}">
                <a16:creationId xmlns:a16="http://schemas.microsoft.com/office/drawing/2014/main" id="{CBE5B12E-3688-EDA0-EF57-D3E5769FB2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02213"/>
            <a:ext cx="16120623" cy="76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056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node (55)</a:t>
            </a:r>
          </a:p>
        </p:txBody>
      </p:sp>
      <p:pic>
        <p:nvPicPr>
          <p:cNvPr id="5" name="Picture 7" descr="avl-25.gif">
            <a:extLst>
              <a:ext uri="{FF2B5EF4-FFF2-40B4-BE49-F238E27FC236}">
                <a16:creationId xmlns:a16="http://schemas.microsoft.com/office/drawing/2014/main" id="{D1CFB8BB-B7DC-E24F-F4AA-B8A837704B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02213"/>
            <a:ext cx="16120623" cy="76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36816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 (50) is unbalanced, double rotation on node (50)</a:t>
            </a:r>
          </a:p>
        </p:txBody>
      </p:sp>
      <p:pic>
        <p:nvPicPr>
          <p:cNvPr id="4" name="Picture 6" descr="avl-26.gif">
            <a:extLst>
              <a:ext uri="{FF2B5EF4-FFF2-40B4-BE49-F238E27FC236}">
                <a16:creationId xmlns:a16="http://schemas.microsoft.com/office/drawing/2014/main" id="{A7A4A50E-0DFF-E184-0FA1-E1052DD8D7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491088"/>
            <a:ext cx="16537872" cy="780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30960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Binary Search Tree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Concept &amp;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after deletion of node (60)</a:t>
            </a:r>
          </a:p>
        </p:txBody>
      </p:sp>
      <p:pic>
        <p:nvPicPr>
          <p:cNvPr id="5" name="Picture 7" descr="avl-23.gif">
            <a:extLst>
              <a:ext uri="{FF2B5EF4-FFF2-40B4-BE49-F238E27FC236}">
                <a16:creationId xmlns:a16="http://schemas.microsoft.com/office/drawing/2014/main" id="{F0839F57-7CDE-BB2D-7FFB-9A93A7A643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20149"/>
            <a:ext cx="10443723" cy="767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361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84093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Node</a:t>
            </a:r>
          </a:p>
          <a:p>
            <a:pPr marL="0" indent="0"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3EF76-CD53-EF3C-5CC8-5F65DF01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97"/>
          <a:stretch/>
        </p:blipFill>
        <p:spPr>
          <a:xfrm>
            <a:off x="2688771" y="4759792"/>
            <a:ext cx="9247482" cy="438420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100E58-E0B8-B411-73B2-E2ECE1290F00}"/>
              </a:ext>
            </a:extLst>
          </p:cNvPr>
          <p:cNvSpPr txBox="1">
            <a:spLocks/>
          </p:cNvSpPr>
          <p:nvPr/>
        </p:nvSpPr>
        <p:spPr>
          <a:xfrm>
            <a:off x="2167377" y="9361715"/>
            <a:ext cx="19342794" cy="840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balance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8681A-A8F2-0646-674A-DAFB160F6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97"/>
          <a:stretch/>
        </p:blipFill>
        <p:spPr>
          <a:xfrm>
            <a:off x="2688769" y="10202650"/>
            <a:ext cx="9247483" cy="2770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EB0950-D44E-7211-174D-FC46004D23C3}"/>
              </a:ext>
            </a:extLst>
          </p:cNvPr>
          <p:cNvGrpSpPr/>
          <p:nvPr/>
        </p:nvGrpSpPr>
        <p:grpSpPr>
          <a:xfrm>
            <a:off x="13857946" y="3418732"/>
            <a:ext cx="8358677" cy="9554558"/>
            <a:chOff x="11364686" y="4759792"/>
            <a:chExt cx="10145485" cy="11472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AF8E5E-44CD-25A7-1617-2B99F2043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893"/>
            <a:stretch/>
          </p:blipFill>
          <p:spPr>
            <a:xfrm>
              <a:off x="11364686" y="4759792"/>
              <a:ext cx="10145485" cy="66517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77F405-20CC-F250-824E-C78D8FFEF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893"/>
            <a:stretch/>
          </p:blipFill>
          <p:spPr>
            <a:xfrm>
              <a:off x="11364686" y="11324492"/>
              <a:ext cx="10145485" cy="4907875"/>
            </a:xfrm>
            <a:prstGeom prst="rect">
              <a:avLst/>
            </a:prstGeom>
          </p:spPr>
        </p:pic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2EC51F1-7CFA-DAE8-717A-5DB6A0AA75B4}"/>
              </a:ext>
            </a:extLst>
          </p:cNvPr>
          <p:cNvSpPr txBox="1">
            <a:spLocks/>
          </p:cNvSpPr>
          <p:nvPr/>
        </p:nvSpPr>
        <p:spPr>
          <a:xfrm>
            <a:off x="13857946" y="2482610"/>
            <a:ext cx="11690569" cy="840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node</a:t>
            </a:r>
          </a:p>
        </p:txBody>
      </p:sp>
    </p:spTree>
    <p:extLst>
      <p:ext uri="{BB962C8B-B14F-4D97-AF65-F5344CB8AC3E}">
        <p14:creationId xmlns:p14="http://schemas.microsoft.com/office/powerpoint/2010/main" val="11612419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423816"/>
            <a:ext cx="19342794" cy="84093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Node</a:t>
            </a:r>
          </a:p>
          <a:p>
            <a:pPr marL="0" indent="0"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EEA504-F142-4477-83EC-9FED02AF4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1"/>
          <a:stretch/>
        </p:blipFill>
        <p:spPr>
          <a:xfrm>
            <a:off x="2761725" y="4264751"/>
            <a:ext cx="8131629" cy="61723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AC845B8-AC78-491C-4B36-76CBDCDF6CF2}"/>
              </a:ext>
            </a:extLst>
          </p:cNvPr>
          <p:cNvGrpSpPr/>
          <p:nvPr/>
        </p:nvGrpSpPr>
        <p:grpSpPr>
          <a:xfrm>
            <a:off x="14084995" y="3070874"/>
            <a:ext cx="8131628" cy="10024476"/>
            <a:chOff x="14084995" y="3223274"/>
            <a:chExt cx="8131628" cy="100244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ADD826-9717-4D67-C47B-3B97E8D09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761"/>
            <a:stretch/>
          </p:blipFill>
          <p:spPr>
            <a:xfrm>
              <a:off x="14084995" y="3223274"/>
              <a:ext cx="8131628" cy="5689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E67F56-0A2A-9EDA-74CC-B63FF101F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761"/>
            <a:stretch/>
          </p:blipFill>
          <p:spPr>
            <a:xfrm>
              <a:off x="14084995" y="8912557"/>
              <a:ext cx="8131627" cy="4335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06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Program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294673"/>
            <a:ext cx="9153766" cy="84093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 Rotate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45E95-E3B2-1682-FD32-2552FD4A3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24"/>
          <a:stretch/>
        </p:blipFill>
        <p:spPr>
          <a:xfrm>
            <a:off x="13736350" y="5135607"/>
            <a:ext cx="9153767" cy="4284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39C31-67A9-81F8-1441-8F54F551E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24"/>
          <a:stretch/>
        </p:blipFill>
        <p:spPr>
          <a:xfrm>
            <a:off x="2732099" y="5141796"/>
            <a:ext cx="9459901" cy="428447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E5F6BD-F026-931F-2A82-681B71B626C5}"/>
              </a:ext>
            </a:extLst>
          </p:cNvPr>
          <p:cNvSpPr txBox="1">
            <a:spLocks/>
          </p:cNvSpPr>
          <p:nvPr/>
        </p:nvSpPr>
        <p:spPr>
          <a:xfrm>
            <a:off x="13062857" y="4294672"/>
            <a:ext cx="9153766" cy="840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04000" indent="-504000"/>
            <a:r>
              <a:rPr lang="en-ID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Rotate</a:t>
            </a: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3922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Program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91575"/>
            <a:ext cx="9153766" cy="84093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height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E5F6BD-F026-931F-2A82-681B71B626C5}"/>
              </a:ext>
            </a:extLst>
          </p:cNvPr>
          <p:cNvSpPr txBox="1">
            <a:spLocks/>
          </p:cNvSpPr>
          <p:nvPr/>
        </p:nvSpPr>
        <p:spPr>
          <a:xfrm>
            <a:off x="12306063" y="4491575"/>
            <a:ext cx="9153766" cy="840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Min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3EB6E-5B1B-F5BC-C9A5-B8B4C90E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32"/>
          <a:stretch/>
        </p:blipFill>
        <p:spPr>
          <a:xfrm>
            <a:off x="2623457" y="5332509"/>
            <a:ext cx="8545286" cy="3725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1883E-A4B5-944A-40DD-7BFAFEAD4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63"/>
          <a:stretch/>
        </p:blipFill>
        <p:spPr>
          <a:xfrm>
            <a:off x="12762142" y="5375107"/>
            <a:ext cx="9662429" cy="36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5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AVL tree concept with the following data “SOFTWARE”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please delete data “W” and “O”</a:t>
            </a:r>
          </a:p>
        </p:txBody>
      </p:sp>
    </p:spTree>
    <p:extLst>
      <p:ext uri="{BB962C8B-B14F-4D97-AF65-F5344CB8AC3E}">
        <p14:creationId xmlns:p14="http://schemas.microsoft.com/office/powerpoint/2010/main" val="23619480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10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visualgo.net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bst?slide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=13-1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visualgo.net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bst?slide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=14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www.programiz.com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-tree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BINARY SEARCH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ahoma" pitchFamily="34" charset="0"/>
                <a:cs typeface="Tahoma" pitchFamily="34" charset="0"/>
              </a:rPr>
              <a:t>Binary Search Tree Review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33F4F1-99FA-9E93-956C-48D446A9D8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572999" y="3918857"/>
            <a:ext cx="8937171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skewed Binary Search Tree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left BST is inserted by 2, 5, 7, 8 and 13 respectively.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right BST is inserted by 9, 1, 6, 3 and 4  respectively.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7" descr="avl-1.gif">
            <a:extLst>
              <a:ext uri="{FF2B5EF4-FFF2-40B4-BE49-F238E27FC236}">
                <a16:creationId xmlns:a16="http://schemas.microsoft.com/office/drawing/2014/main" id="{C9C35786-03D1-F60A-E300-536F09D4F3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814873"/>
            <a:ext cx="9300723" cy="836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916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BINARY SEARCH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33F4F1-99FA-9E93-956C-48D446A9D8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a tree with small height.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minimal height of a BST with N nodes?</a:t>
            </a:r>
          </a:p>
          <a:p>
            <a:pPr marL="0" indent="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l-GR" sz="4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θ(</a:t>
            </a:r>
            <a:r>
              <a:rPr lang="en-ID" sz="4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n)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goal is to keep the height of a BST to be O(log n)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trees are called Balanced Binary Search Tree (i.e. AVL Tree, Red Black Tree)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15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concept and application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is named after its two inventors, G.M. Adelson-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Veleskii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E.M. Landis.​</a:t>
            </a:r>
          </a:p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is the first self-balancing binary search tree invented which each node maintains extra information called a balance factor whose value is either -1, 0 or +1​</a:t>
            </a: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concept and application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of a node:​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an empty subtree is 0.​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 leaf is 1.​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an internal node is the maximum height of its children plus 1.​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factor:​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difference height of its LEFT subtree and its RIGHT subtree.​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balance factor of all nodes in AVL tree should be at most 1.​</a:t>
            </a:r>
          </a:p>
        </p:txBody>
      </p:sp>
    </p:spTree>
    <p:extLst>
      <p:ext uri="{BB962C8B-B14F-4D97-AF65-F5344CB8AC3E}">
        <p14:creationId xmlns:p14="http://schemas.microsoft.com/office/powerpoint/2010/main" val="2387613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insert the new key as a new leaf just as in ordinary Binary Search Tree insert strategy.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this may cause violation of AVL Tree property.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Next, restore the balance condition.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avl-4.gif">
            <a:extLst>
              <a:ext uri="{FF2B5EF4-FFF2-40B4-BE49-F238E27FC236}">
                <a16:creationId xmlns:a16="http://schemas.microsoft.com/office/drawing/2014/main" id="{72755276-8914-F8A4-0B6F-245CAE5FBB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160" y="7554974"/>
            <a:ext cx="14668339" cy="563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67466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an insertion, only nodes that are on the path from the inserted node to the root that might violate the AVL property.</a:t>
            </a:r>
          </a:p>
          <a:p>
            <a:pPr marL="1306513" indent="-7842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Rebalance the tree at the deepest level of such nodes guarantees that the property of AVL Tree restored.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rebalance a violated AVL Tree?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095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1830</TotalTime>
  <Words>1468</Words>
  <Application>Microsoft Macintosh PowerPoint</Application>
  <PresentationFormat>Custom</PresentationFormat>
  <Paragraphs>174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Open Sans</vt:lpstr>
      <vt:lpstr>OCRB</vt:lpstr>
      <vt:lpstr>Arial</vt:lpstr>
      <vt:lpstr>Open Sans Light</vt:lpstr>
      <vt:lpstr>Open Sans ExtraBold</vt:lpstr>
      <vt:lpstr>Open Sans Semibold</vt:lpstr>
      <vt:lpstr>Courier New</vt:lpstr>
      <vt:lpstr>Tahoma</vt:lpstr>
      <vt:lpstr>21_BasicWhite</vt:lpstr>
      <vt:lpstr>AVL Tree</vt:lpstr>
      <vt:lpstr>Learning outcomes</vt:lpstr>
      <vt:lpstr>Subtopics</vt:lpstr>
      <vt:lpstr>BALANCED BINARY SEARCH TREE</vt:lpstr>
      <vt:lpstr>BALANCED BINARY SEARCH TREE</vt:lpstr>
      <vt:lpstr>AVL concept and application</vt:lpstr>
      <vt:lpstr>AVL concept and application</vt:lpstr>
      <vt:lpstr>AVL operations and rebalancing</vt:lpstr>
      <vt:lpstr>AVL operations and rebalancing</vt:lpstr>
      <vt:lpstr>AVL operations and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Program Example</vt:lpstr>
      <vt:lpstr>Program Example</vt:lpstr>
      <vt:lpstr>Program Example</vt:lpstr>
      <vt:lpstr>Program Example</vt:lpstr>
      <vt:lpstr>EXERCISE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HENRY LUCKY</dc:creator>
  <cp:lastModifiedBy>HENRY LUCKY</cp:lastModifiedBy>
  <cp:revision>11</cp:revision>
  <dcterms:created xsi:type="dcterms:W3CDTF">2023-11-16T08:05:07Z</dcterms:created>
  <dcterms:modified xsi:type="dcterms:W3CDTF">2024-01-10T12:36:51Z</dcterms:modified>
</cp:coreProperties>
</file>